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Advent Pro Bold" panose="020B0604020202020204" charset="0"/>
      <p:regular r:id="rId17"/>
    </p:embeddedFont>
    <p:embeddedFont>
      <p:font typeface="Marykate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C516AB-7A00-7ABE-D9FB-6EFC71A0435B}" v="4" dt="2024-09-15T14:40:54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sv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svg"/><Relationship Id="rId5" Type="http://schemas.openxmlformats.org/officeDocument/2006/relationships/image" Target="../media/image2.png"/><Relationship Id="rId15" Type="http://schemas.openxmlformats.org/officeDocument/2006/relationships/image" Target="../media/image51.svg"/><Relationship Id="rId10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8.sv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sv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8.jpeg"/><Relationship Id="rId5" Type="http://schemas.openxmlformats.org/officeDocument/2006/relationships/image" Target="../media/image13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2.sv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sv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32.png"/><Relationship Id="rId9" Type="http://schemas.openxmlformats.org/officeDocument/2006/relationships/image" Target="../media/image9.png"/><Relationship Id="rId1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20.svg"/><Relationship Id="rId10" Type="http://schemas.openxmlformats.org/officeDocument/2006/relationships/image" Target="../media/image38.sv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4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5" Type="http://schemas.openxmlformats.org/officeDocument/2006/relationships/image" Target="../media/image45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9.png"/><Relationship Id="rId14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4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9.png"/><Relationship Id="rId14" Type="http://schemas.openxmlformats.org/officeDocument/2006/relationships/image" Target="../media/image4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4.sv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9.svg"/><Relationship Id="rId5" Type="http://schemas.openxmlformats.org/officeDocument/2006/relationships/image" Target="../media/image2.png"/><Relationship Id="rId10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058072" y="1295137"/>
            <a:ext cx="14171857" cy="7638806"/>
            <a:chOff x="0" y="0"/>
            <a:chExt cx="18895809" cy="10185074"/>
          </a:xfrm>
        </p:grpSpPr>
        <p:sp>
          <p:nvSpPr>
            <p:cNvPr id="4" name="Freeform 4"/>
            <p:cNvSpPr/>
            <p:nvPr/>
          </p:nvSpPr>
          <p:spPr>
            <a:xfrm>
              <a:off x="0" y="402745"/>
              <a:ext cx="18895809" cy="9782330"/>
            </a:xfrm>
            <a:custGeom>
              <a:avLst/>
              <a:gdLst/>
              <a:ahLst/>
              <a:cxnLst/>
              <a:rect l="l" t="t" r="r" b="b"/>
              <a:pathLst>
                <a:path w="18895809" h="9782330">
                  <a:moveTo>
                    <a:pt x="0" y="0"/>
                  </a:moveTo>
                  <a:lnTo>
                    <a:pt x="18895809" y="0"/>
                  </a:lnTo>
                  <a:lnTo>
                    <a:pt x="18895809" y="9782329"/>
                  </a:lnTo>
                  <a:lnTo>
                    <a:pt x="0" y="978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190" b="-423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 rot="1838892">
              <a:off x="16129734" y="305914"/>
              <a:ext cx="1617713" cy="1523591"/>
            </a:xfrm>
            <a:custGeom>
              <a:avLst/>
              <a:gdLst/>
              <a:ahLst/>
              <a:cxnLst/>
              <a:rect l="l" t="t" r="r" b="b"/>
              <a:pathLst>
                <a:path w="1617713" h="1523591">
                  <a:moveTo>
                    <a:pt x="0" y="0"/>
                  </a:moveTo>
                  <a:lnTo>
                    <a:pt x="1617713" y="0"/>
                  </a:lnTo>
                  <a:lnTo>
                    <a:pt x="1617713" y="1523592"/>
                  </a:lnTo>
                  <a:lnTo>
                    <a:pt x="0" y="1523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52107" y="2965361"/>
            <a:ext cx="11783786" cy="499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9"/>
              </a:lnSpc>
            </a:pPr>
            <a:r>
              <a:rPr lang="en-US" sz="15999" spc="671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YEAR 1 </a:t>
            </a:r>
          </a:p>
          <a:p>
            <a:pPr algn="ctr">
              <a:lnSpc>
                <a:spcPts val="11236"/>
              </a:lnSpc>
            </a:pPr>
            <a:r>
              <a:rPr lang="en-US" sz="10701" spc="44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CURRICULUM SHARING</a:t>
            </a:r>
          </a:p>
          <a:p>
            <a:pPr algn="ctr">
              <a:lnSpc>
                <a:spcPts val="11236"/>
              </a:lnSpc>
            </a:pPr>
            <a:r>
              <a:rPr lang="en-US" sz="10701" spc="44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2024-25</a:t>
            </a:r>
          </a:p>
        </p:txBody>
      </p:sp>
      <p:sp>
        <p:nvSpPr>
          <p:cNvPr id="7" name="Freeform 7"/>
          <p:cNvSpPr/>
          <p:nvPr/>
        </p:nvSpPr>
        <p:spPr>
          <a:xfrm rot="-1150047">
            <a:off x="2737392" y="8258064"/>
            <a:ext cx="3348950" cy="1351758"/>
          </a:xfrm>
          <a:custGeom>
            <a:avLst/>
            <a:gdLst/>
            <a:ahLst/>
            <a:cxnLst/>
            <a:rect l="l" t="t" r="r" b="b"/>
            <a:pathLst>
              <a:path w="3348950" h="1351758">
                <a:moveTo>
                  <a:pt x="0" y="0"/>
                </a:moveTo>
                <a:lnTo>
                  <a:pt x="3348950" y="0"/>
                </a:lnTo>
                <a:lnTo>
                  <a:pt x="3348950" y="1351758"/>
                </a:lnTo>
                <a:lnTo>
                  <a:pt x="0" y="1351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531315" y="6145889"/>
            <a:ext cx="2194959" cy="2788054"/>
          </a:xfrm>
          <a:custGeom>
            <a:avLst/>
            <a:gdLst/>
            <a:ahLst/>
            <a:cxnLst/>
            <a:rect l="l" t="t" r="r" b="b"/>
            <a:pathLst>
              <a:path w="2194959" h="2788054">
                <a:moveTo>
                  <a:pt x="0" y="0"/>
                </a:moveTo>
                <a:lnTo>
                  <a:pt x="2194959" y="0"/>
                </a:lnTo>
                <a:lnTo>
                  <a:pt x="2194959" y="2788054"/>
                </a:lnTo>
                <a:lnTo>
                  <a:pt x="0" y="2788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4183691">
            <a:off x="-109045" y="86688"/>
            <a:ext cx="3883048" cy="3049957"/>
          </a:xfrm>
          <a:custGeom>
            <a:avLst/>
            <a:gdLst/>
            <a:ahLst/>
            <a:cxnLst/>
            <a:rect l="l" t="t" r="r" b="b"/>
            <a:pathLst>
              <a:path w="3883048" h="3049957">
                <a:moveTo>
                  <a:pt x="0" y="0"/>
                </a:moveTo>
                <a:lnTo>
                  <a:pt x="3883048" y="0"/>
                </a:lnTo>
                <a:lnTo>
                  <a:pt x="3883048" y="3049957"/>
                </a:lnTo>
                <a:lnTo>
                  <a:pt x="0" y="3049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92464">
            <a:off x="16148032" y="1139828"/>
            <a:ext cx="2915037" cy="2029926"/>
          </a:xfrm>
          <a:custGeom>
            <a:avLst/>
            <a:gdLst/>
            <a:ahLst/>
            <a:cxnLst/>
            <a:rect l="l" t="t" r="r" b="b"/>
            <a:pathLst>
              <a:path w="2915037" h="2029926">
                <a:moveTo>
                  <a:pt x="0" y="0"/>
                </a:moveTo>
                <a:lnTo>
                  <a:pt x="2915037" y="0"/>
                </a:lnTo>
                <a:lnTo>
                  <a:pt x="2915037" y="2029926"/>
                </a:lnTo>
                <a:lnTo>
                  <a:pt x="0" y="202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84664" y="1360299"/>
            <a:ext cx="1331867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LITERACY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26270" y="3120458"/>
            <a:ext cx="13538240" cy="6984419"/>
            <a:chOff x="0" y="0"/>
            <a:chExt cx="18050987" cy="9312559"/>
          </a:xfrm>
        </p:grpSpPr>
        <p:sp>
          <p:nvSpPr>
            <p:cNvPr id="6" name="Freeform 6"/>
            <p:cNvSpPr/>
            <p:nvPr/>
          </p:nvSpPr>
          <p:spPr>
            <a:xfrm>
              <a:off x="0" y="368639"/>
              <a:ext cx="18050987" cy="8943920"/>
            </a:xfrm>
            <a:custGeom>
              <a:avLst/>
              <a:gdLst/>
              <a:ahLst/>
              <a:cxnLst/>
              <a:rect l="l" t="t" r="r" b="b"/>
              <a:pathLst>
                <a:path w="18050987" h="8943920">
                  <a:moveTo>
                    <a:pt x="0" y="0"/>
                  </a:moveTo>
                  <a:lnTo>
                    <a:pt x="18050987" y="0"/>
                  </a:lnTo>
                  <a:lnTo>
                    <a:pt x="18050987" y="8943920"/>
                  </a:lnTo>
                  <a:lnTo>
                    <a:pt x="0" y="894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156" t="-64511" r="-18410" b="-352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1699596">
              <a:off x="15925936" y="303225"/>
              <a:ext cx="1676570" cy="1579024"/>
            </a:xfrm>
            <a:custGeom>
              <a:avLst/>
              <a:gdLst/>
              <a:ahLst/>
              <a:cxnLst/>
              <a:rect l="l" t="t" r="r" b="b"/>
              <a:pathLst>
                <a:path w="1676570" h="1579024">
                  <a:moveTo>
                    <a:pt x="0" y="0"/>
                  </a:moveTo>
                  <a:lnTo>
                    <a:pt x="1676570" y="0"/>
                  </a:lnTo>
                  <a:lnTo>
                    <a:pt x="1676570" y="1579025"/>
                  </a:lnTo>
                  <a:lnTo>
                    <a:pt x="0" y="157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672140" y="651874"/>
            <a:ext cx="1572705" cy="1997662"/>
          </a:xfrm>
          <a:custGeom>
            <a:avLst/>
            <a:gdLst/>
            <a:ahLst/>
            <a:cxnLst/>
            <a:rect l="l" t="t" r="r" b="b"/>
            <a:pathLst>
              <a:path w="1572705" h="1997662">
                <a:moveTo>
                  <a:pt x="0" y="0"/>
                </a:moveTo>
                <a:lnTo>
                  <a:pt x="1572705" y="0"/>
                </a:lnTo>
                <a:lnTo>
                  <a:pt x="1572705" y="1997662"/>
                </a:lnTo>
                <a:lnTo>
                  <a:pt x="0" y="1997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3098941">
            <a:off x="1804940" y="8088240"/>
            <a:ext cx="1839919" cy="2340120"/>
          </a:xfrm>
          <a:custGeom>
            <a:avLst/>
            <a:gdLst/>
            <a:ahLst/>
            <a:cxnLst/>
            <a:rect l="l" t="t" r="r" b="b"/>
            <a:pathLst>
              <a:path w="1839919" h="2340120">
                <a:moveTo>
                  <a:pt x="0" y="0"/>
                </a:moveTo>
                <a:lnTo>
                  <a:pt x="1839919" y="0"/>
                </a:lnTo>
                <a:lnTo>
                  <a:pt x="1839919" y="2340120"/>
                </a:lnTo>
                <a:lnTo>
                  <a:pt x="0" y="2340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101907">
            <a:off x="4990233" y="1195023"/>
            <a:ext cx="828408" cy="692850"/>
          </a:xfrm>
          <a:custGeom>
            <a:avLst/>
            <a:gdLst/>
            <a:ahLst/>
            <a:cxnLst/>
            <a:rect l="l" t="t" r="r" b="b"/>
            <a:pathLst>
              <a:path w="828408" h="692850">
                <a:moveTo>
                  <a:pt x="0" y="0"/>
                </a:moveTo>
                <a:lnTo>
                  <a:pt x="828408" y="0"/>
                </a:lnTo>
                <a:lnTo>
                  <a:pt x="828408" y="692850"/>
                </a:lnTo>
                <a:lnTo>
                  <a:pt x="0" y="692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326270" y="3586190"/>
            <a:ext cx="12151086" cy="513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Our Literacy Scheme is called Read, Write Inc. which integrates, phonics, reading and writing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All children are grouped according to their existing phonics knowledge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Children are taught phonics skills, including reading and writing, everyday!</a:t>
            </a:r>
          </a:p>
          <a:p>
            <a:pPr marL="970438" lvl="1" indent="-485219" algn="l">
              <a:lnSpc>
                <a:spcPts val="5843"/>
              </a:lnSpc>
              <a:spcBef>
                <a:spcPct val="0"/>
              </a:spcBef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http://www.ruthmiskin.com/en/resources/tag/parents/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92464">
            <a:off x="16148032" y="1139828"/>
            <a:ext cx="2915037" cy="2029926"/>
          </a:xfrm>
          <a:custGeom>
            <a:avLst/>
            <a:gdLst/>
            <a:ahLst/>
            <a:cxnLst/>
            <a:rect l="l" t="t" r="r" b="b"/>
            <a:pathLst>
              <a:path w="2915037" h="2029926">
                <a:moveTo>
                  <a:pt x="0" y="0"/>
                </a:moveTo>
                <a:lnTo>
                  <a:pt x="2915037" y="0"/>
                </a:lnTo>
                <a:lnTo>
                  <a:pt x="2915037" y="2029926"/>
                </a:lnTo>
                <a:lnTo>
                  <a:pt x="0" y="202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84664" y="1360299"/>
            <a:ext cx="1331867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READING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26270" y="3120458"/>
            <a:ext cx="13538240" cy="6984419"/>
            <a:chOff x="0" y="0"/>
            <a:chExt cx="18050987" cy="9312559"/>
          </a:xfrm>
        </p:grpSpPr>
        <p:sp>
          <p:nvSpPr>
            <p:cNvPr id="6" name="Freeform 6"/>
            <p:cNvSpPr/>
            <p:nvPr/>
          </p:nvSpPr>
          <p:spPr>
            <a:xfrm>
              <a:off x="0" y="368639"/>
              <a:ext cx="18050987" cy="8943920"/>
            </a:xfrm>
            <a:custGeom>
              <a:avLst/>
              <a:gdLst/>
              <a:ahLst/>
              <a:cxnLst/>
              <a:rect l="l" t="t" r="r" b="b"/>
              <a:pathLst>
                <a:path w="18050987" h="8943920">
                  <a:moveTo>
                    <a:pt x="0" y="0"/>
                  </a:moveTo>
                  <a:lnTo>
                    <a:pt x="18050987" y="0"/>
                  </a:lnTo>
                  <a:lnTo>
                    <a:pt x="18050987" y="8943920"/>
                  </a:lnTo>
                  <a:lnTo>
                    <a:pt x="0" y="894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156" t="-64511" r="-18410" b="-352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1699596">
              <a:off x="15925936" y="303225"/>
              <a:ext cx="1676570" cy="1579024"/>
            </a:xfrm>
            <a:custGeom>
              <a:avLst/>
              <a:gdLst/>
              <a:ahLst/>
              <a:cxnLst/>
              <a:rect l="l" t="t" r="r" b="b"/>
              <a:pathLst>
                <a:path w="1676570" h="1579024">
                  <a:moveTo>
                    <a:pt x="0" y="0"/>
                  </a:moveTo>
                  <a:lnTo>
                    <a:pt x="1676570" y="0"/>
                  </a:lnTo>
                  <a:lnTo>
                    <a:pt x="1676570" y="1579025"/>
                  </a:lnTo>
                  <a:lnTo>
                    <a:pt x="0" y="157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672140" y="651874"/>
            <a:ext cx="1572705" cy="1997662"/>
          </a:xfrm>
          <a:custGeom>
            <a:avLst/>
            <a:gdLst/>
            <a:ahLst/>
            <a:cxnLst/>
            <a:rect l="l" t="t" r="r" b="b"/>
            <a:pathLst>
              <a:path w="1572705" h="1997662">
                <a:moveTo>
                  <a:pt x="0" y="0"/>
                </a:moveTo>
                <a:lnTo>
                  <a:pt x="1572705" y="0"/>
                </a:lnTo>
                <a:lnTo>
                  <a:pt x="1572705" y="1997662"/>
                </a:lnTo>
                <a:lnTo>
                  <a:pt x="0" y="1997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3098941">
            <a:off x="1804940" y="8088240"/>
            <a:ext cx="1839919" cy="2340120"/>
          </a:xfrm>
          <a:custGeom>
            <a:avLst/>
            <a:gdLst/>
            <a:ahLst/>
            <a:cxnLst/>
            <a:rect l="l" t="t" r="r" b="b"/>
            <a:pathLst>
              <a:path w="1839919" h="2340120">
                <a:moveTo>
                  <a:pt x="0" y="0"/>
                </a:moveTo>
                <a:lnTo>
                  <a:pt x="1839919" y="0"/>
                </a:lnTo>
                <a:lnTo>
                  <a:pt x="1839919" y="2340120"/>
                </a:lnTo>
                <a:lnTo>
                  <a:pt x="0" y="2340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101907">
            <a:off x="4990233" y="1195023"/>
            <a:ext cx="828408" cy="692850"/>
          </a:xfrm>
          <a:custGeom>
            <a:avLst/>
            <a:gdLst/>
            <a:ahLst/>
            <a:cxnLst/>
            <a:rect l="l" t="t" r="r" b="b"/>
            <a:pathLst>
              <a:path w="828408" h="692850">
                <a:moveTo>
                  <a:pt x="0" y="0"/>
                </a:moveTo>
                <a:lnTo>
                  <a:pt x="828408" y="0"/>
                </a:lnTo>
                <a:lnTo>
                  <a:pt x="828408" y="692850"/>
                </a:lnTo>
                <a:lnTo>
                  <a:pt x="0" y="692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4213303" y="7377205"/>
            <a:ext cx="1763785" cy="2667350"/>
          </a:xfrm>
          <a:custGeom>
            <a:avLst/>
            <a:gdLst/>
            <a:ahLst/>
            <a:cxnLst/>
            <a:rect l="l" t="t" r="r" b="b"/>
            <a:pathLst>
              <a:path w="1763785" h="2667350">
                <a:moveTo>
                  <a:pt x="0" y="0"/>
                </a:moveTo>
                <a:lnTo>
                  <a:pt x="1763785" y="0"/>
                </a:lnTo>
                <a:lnTo>
                  <a:pt x="1763785" y="2667350"/>
                </a:lnTo>
                <a:lnTo>
                  <a:pt x="0" y="266735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3652250" y="3586190"/>
            <a:ext cx="12151086" cy="366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Books are changed on Tuesdays and Fridays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Books should be kept in book bags and sent in daily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Children are sent home with a picture book and a reading book</a:t>
            </a:r>
          </a:p>
          <a:p>
            <a:pPr algn="l">
              <a:lnSpc>
                <a:spcPts val="5843"/>
              </a:lnSpc>
              <a:spcBef>
                <a:spcPct val="0"/>
              </a:spcBef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6914" y="7767730"/>
            <a:ext cx="12151086" cy="2220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62"/>
              </a:lnSpc>
            </a:pPr>
            <a:r>
              <a:rPr lang="en-US" sz="88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times a week</a:t>
            </a:r>
          </a:p>
          <a:p>
            <a:pPr algn="l">
              <a:lnSpc>
                <a:spcPts val="5843"/>
              </a:lnSpc>
              <a:spcBef>
                <a:spcPct val="0"/>
              </a:spcBef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26270" y="5918540"/>
            <a:ext cx="14283609" cy="1458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62"/>
              </a:lnSpc>
              <a:spcBef>
                <a:spcPct val="0"/>
              </a:spcBef>
            </a:pPr>
            <a:r>
              <a:rPr lang="en-US" sz="88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Please read with your child and initial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92464">
            <a:off x="16148032" y="1139828"/>
            <a:ext cx="2915037" cy="2029926"/>
          </a:xfrm>
          <a:custGeom>
            <a:avLst/>
            <a:gdLst/>
            <a:ahLst/>
            <a:cxnLst/>
            <a:rect l="l" t="t" r="r" b="b"/>
            <a:pathLst>
              <a:path w="2915037" h="2029926">
                <a:moveTo>
                  <a:pt x="0" y="0"/>
                </a:moveTo>
                <a:lnTo>
                  <a:pt x="2915037" y="0"/>
                </a:lnTo>
                <a:lnTo>
                  <a:pt x="2915037" y="2029926"/>
                </a:lnTo>
                <a:lnTo>
                  <a:pt x="0" y="202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84664" y="1360299"/>
            <a:ext cx="1331867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 FEW THINGS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26270" y="3120458"/>
            <a:ext cx="13538240" cy="6984419"/>
            <a:chOff x="0" y="0"/>
            <a:chExt cx="18050987" cy="9312559"/>
          </a:xfrm>
        </p:grpSpPr>
        <p:sp>
          <p:nvSpPr>
            <p:cNvPr id="6" name="Freeform 6"/>
            <p:cNvSpPr/>
            <p:nvPr/>
          </p:nvSpPr>
          <p:spPr>
            <a:xfrm>
              <a:off x="0" y="368639"/>
              <a:ext cx="18050987" cy="8943920"/>
            </a:xfrm>
            <a:custGeom>
              <a:avLst/>
              <a:gdLst/>
              <a:ahLst/>
              <a:cxnLst/>
              <a:rect l="l" t="t" r="r" b="b"/>
              <a:pathLst>
                <a:path w="18050987" h="8943920">
                  <a:moveTo>
                    <a:pt x="0" y="0"/>
                  </a:moveTo>
                  <a:lnTo>
                    <a:pt x="18050987" y="0"/>
                  </a:lnTo>
                  <a:lnTo>
                    <a:pt x="18050987" y="8943920"/>
                  </a:lnTo>
                  <a:lnTo>
                    <a:pt x="0" y="894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156" t="-64511" r="-18410" b="-352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1699596">
              <a:off x="15925936" y="303225"/>
              <a:ext cx="1676570" cy="1579024"/>
            </a:xfrm>
            <a:custGeom>
              <a:avLst/>
              <a:gdLst/>
              <a:ahLst/>
              <a:cxnLst/>
              <a:rect l="l" t="t" r="r" b="b"/>
              <a:pathLst>
                <a:path w="1676570" h="1579024">
                  <a:moveTo>
                    <a:pt x="0" y="0"/>
                  </a:moveTo>
                  <a:lnTo>
                    <a:pt x="1676570" y="0"/>
                  </a:lnTo>
                  <a:lnTo>
                    <a:pt x="1676570" y="1579025"/>
                  </a:lnTo>
                  <a:lnTo>
                    <a:pt x="0" y="157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672140" y="651874"/>
            <a:ext cx="1572705" cy="1997662"/>
          </a:xfrm>
          <a:custGeom>
            <a:avLst/>
            <a:gdLst/>
            <a:ahLst/>
            <a:cxnLst/>
            <a:rect l="l" t="t" r="r" b="b"/>
            <a:pathLst>
              <a:path w="1572705" h="1997662">
                <a:moveTo>
                  <a:pt x="0" y="0"/>
                </a:moveTo>
                <a:lnTo>
                  <a:pt x="1572705" y="0"/>
                </a:lnTo>
                <a:lnTo>
                  <a:pt x="1572705" y="1997662"/>
                </a:lnTo>
                <a:lnTo>
                  <a:pt x="0" y="1997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3098941">
            <a:off x="1804940" y="8088240"/>
            <a:ext cx="1839919" cy="2340120"/>
          </a:xfrm>
          <a:custGeom>
            <a:avLst/>
            <a:gdLst/>
            <a:ahLst/>
            <a:cxnLst/>
            <a:rect l="l" t="t" r="r" b="b"/>
            <a:pathLst>
              <a:path w="1839919" h="2340120">
                <a:moveTo>
                  <a:pt x="0" y="0"/>
                </a:moveTo>
                <a:lnTo>
                  <a:pt x="1839919" y="0"/>
                </a:lnTo>
                <a:lnTo>
                  <a:pt x="1839919" y="2340120"/>
                </a:lnTo>
                <a:lnTo>
                  <a:pt x="0" y="2340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101907">
            <a:off x="4990233" y="1195023"/>
            <a:ext cx="828408" cy="692850"/>
          </a:xfrm>
          <a:custGeom>
            <a:avLst/>
            <a:gdLst/>
            <a:ahLst/>
            <a:cxnLst/>
            <a:rect l="l" t="t" r="r" b="b"/>
            <a:pathLst>
              <a:path w="828408" h="692850">
                <a:moveTo>
                  <a:pt x="0" y="0"/>
                </a:moveTo>
                <a:lnTo>
                  <a:pt x="828408" y="0"/>
                </a:lnTo>
                <a:lnTo>
                  <a:pt x="828408" y="692850"/>
                </a:lnTo>
                <a:lnTo>
                  <a:pt x="0" y="692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652250" y="3586190"/>
            <a:ext cx="12151086" cy="5867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Rewards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Houses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Behaviour and codes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Assemblies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PTA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Things to do at home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Things it’s helpful to tell us</a:t>
            </a:r>
          </a:p>
          <a:p>
            <a:pPr algn="l">
              <a:lnSpc>
                <a:spcPts val="5843"/>
              </a:lnSpc>
              <a:spcBef>
                <a:spcPct val="0"/>
              </a:spcBef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112963" y="1887925"/>
            <a:ext cx="14062075" cy="6887298"/>
            <a:chOff x="0" y="0"/>
            <a:chExt cx="18749433" cy="9183064"/>
          </a:xfrm>
        </p:grpSpPr>
        <p:sp>
          <p:nvSpPr>
            <p:cNvPr id="4" name="Freeform 4"/>
            <p:cNvSpPr/>
            <p:nvPr/>
          </p:nvSpPr>
          <p:spPr>
            <a:xfrm rot="-78066">
              <a:off x="968257" y="961703"/>
              <a:ext cx="16705887" cy="7257036"/>
            </a:xfrm>
            <a:custGeom>
              <a:avLst/>
              <a:gdLst/>
              <a:ahLst/>
              <a:cxnLst/>
              <a:rect l="l" t="t" r="r" b="b"/>
              <a:pathLst>
                <a:path w="16705887" h="7257036">
                  <a:moveTo>
                    <a:pt x="0" y="0"/>
                  </a:moveTo>
                  <a:lnTo>
                    <a:pt x="16705886" y="0"/>
                  </a:lnTo>
                  <a:lnTo>
                    <a:pt x="16705886" y="7257035"/>
                  </a:lnTo>
                  <a:lnTo>
                    <a:pt x="0" y="7257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8026" r="-8637" b="-6297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 rot="-2572215">
              <a:off x="-115252" y="1208538"/>
              <a:ext cx="4042889" cy="1248445"/>
            </a:xfrm>
            <a:custGeom>
              <a:avLst/>
              <a:gdLst/>
              <a:ahLst/>
              <a:cxnLst/>
              <a:rect l="l" t="t" r="r" b="b"/>
              <a:pathLst>
                <a:path w="4042889" h="1248445">
                  <a:moveTo>
                    <a:pt x="0" y="0"/>
                  </a:moveTo>
                  <a:lnTo>
                    <a:pt x="4042889" y="0"/>
                  </a:lnTo>
                  <a:lnTo>
                    <a:pt x="4042889" y="1248445"/>
                  </a:lnTo>
                  <a:lnTo>
                    <a:pt x="0" y="12484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stretch>
                <a:fillRect t="-6513" r="-339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-2572215">
              <a:off x="14821796" y="6726082"/>
              <a:ext cx="4042889" cy="1248445"/>
            </a:xfrm>
            <a:custGeom>
              <a:avLst/>
              <a:gdLst/>
              <a:ahLst/>
              <a:cxnLst/>
              <a:rect l="l" t="t" r="r" b="b"/>
              <a:pathLst>
                <a:path w="4042889" h="1248445">
                  <a:moveTo>
                    <a:pt x="0" y="0"/>
                  </a:moveTo>
                  <a:lnTo>
                    <a:pt x="4042889" y="0"/>
                  </a:lnTo>
                  <a:lnTo>
                    <a:pt x="4042889" y="1248444"/>
                  </a:lnTo>
                  <a:lnTo>
                    <a:pt x="0" y="1248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stretch>
                <a:fillRect t="-6513" r="-339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rot="2951973">
            <a:off x="-1335923" y="-256851"/>
            <a:ext cx="3799654" cy="2051813"/>
          </a:xfrm>
          <a:custGeom>
            <a:avLst/>
            <a:gdLst/>
            <a:ahLst/>
            <a:cxnLst/>
            <a:rect l="l" t="t" r="r" b="b"/>
            <a:pathLst>
              <a:path w="3799654" h="2051813">
                <a:moveTo>
                  <a:pt x="0" y="0"/>
                </a:moveTo>
                <a:lnTo>
                  <a:pt x="3799654" y="0"/>
                </a:lnTo>
                <a:lnTo>
                  <a:pt x="3799654" y="2051814"/>
                </a:lnTo>
                <a:lnTo>
                  <a:pt x="0" y="20518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477715" y="7601692"/>
            <a:ext cx="2277206" cy="2020503"/>
          </a:xfrm>
          <a:custGeom>
            <a:avLst/>
            <a:gdLst/>
            <a:ahLst/>
            <a:cxnLst/>
            <a:rect l="l" t="t" r="r" b="b"/>
            <a:pathLst>
              <a:path w="2277206" h="2020503">
                <a:moveTo>
                  <a:pt x="0" y="0"/>
                </a:moveTo>
                <a:lnTo>
                  <a:pt x="2277207" y="0"/>
                </a:lnTo>
                <a:lnTo>
                  <a:pt x="2277207" y="2020503"/>
                </a:lnTo>
                <a:lnTo>
                  <a:pt x="0" y="20205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895267" y="2845205"/>
            <a:ext cx="1449746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Any questions</a:t>
            </a:r>
            <a:r>
              <a:rPr lang="en-US" sz="12000" u="none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788375">
            <a:off x="14195568" y="2218220"/>
            <a:ext cx="635583" cy="705224"/>
          </a:xfrm>
          <a:custGeom>
            <a:avLst/>
            <a:gdLst/>
            <a:ahLst/>
            <a:cxnLst/>
            <a:rect l="l" t="t" r="r" b="b"/>
            <a:pathLst>
              <a:path w="635583" h="705224">
                <a:moveTo>
                  <a:pt x="0" y="0"/>
                </a:moveTo>
                <a:lnTo>
                  <a:pt x="635584" y="0"/>
                </a:lnTo>
                <a:lnTo>
                  <a:pt x="635584" y="705224"/>
                </a:lnTo>
                <a:lnTo>
                  <a:pt x="0" y="705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592561"/>
            <a:ext cx="2270235" cy="2014318"/>
          </a:xfrm>
          <a:custGeom>
            <a:avLst/>
            <a:gdLst/>
            <a:ahLst/>
            <a:cxnLst/>
            <a:rect l="l" t="t" r="r" b="b"/>
            <a:pathLst>
              <a:path w="2270235" h="2014318">
                <a:moveTo>
                  <a:pt x="0" y="0"/>
                </a:moveTo>
                <a:lnTo>
                  <a:pt x="2270235" y="0"/>
                </a:lnTo>
                <a:lnTo>
                  <a:pt x="2270235" y="2014318"/>
                </a:lnTo>
                <a:lnTo>
                  <a:pt x="0" y="20143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4949567" y="-361950"/>
            <a:ext cx="8003785" cy="3396712"/>
            <a:chOff x="0" y="0"/>
            <a:chExt cx="10671714" cy="4528949"/>
          </a:xfrm>
        </p:grpSpPr>
        <p:sp>
          <p:nvSpPr>
            <p:cNvPr id="6" name="Freeform 6"/>
            <p:cNvSpPr/>
            <p:nvPr/>
          </p:nvSpPr>
          <p:spPr>
            <a:xfrm rot="-78066">
              <a:off x="1340288" y="1203407"/>
              <a:ext cx="8420231" cy="2278268"/>
            </a:xfrm>
            <a:custGeom>
              <a:avLst/>
              <a:gdLst/>
              <a:ahLst/>
              <a:cxnLst/>
              <a:rect l="l" t="t" r="r" b="b"/>
              <a:pathLst>
                <a:path w="8420231" h="2278268">
                  <a:moveTo>
                    <a:pt x="0" y="0"/>
                  </a:moveTo>
                  <a:lnTo>
                    <a:pt x="8420231" y="0"/>
                  </a:lnTo>
                  <a:lnTo>
                    <a:pt x="8420231" y="2278269"/>
                  </a:lnTo>
                  <a:lnTo>
                    <a:pt x="0" y="227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682" t="-48089" r="-2423" b="-17964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3029350">
              <a:off x="7756171" y="893672"/>
              <a:ext cx="2940223" cy="1322380"/>
            </a:xfrm>
            <a:custGeom>
              <a:avLst/>
              <a:gdLst/>
              <a:ahLst/>
              <a:cxnLst/>
              <a:rect l="l" t="t" r="r" b="b"/>
              <a:pathLst>
                <a:path w="2940223" h="1322380">
                  <a:moveTo>
                    <a:pt x="0" y="0"/>
                  </a:moveTo>
                  <a:lnTo>
                    <a:pt x="2940223" y="0"/>
                  </a:lnTo>
                  <a:lnTo>
                    <a:pt x="2940223" y="1322380"/>
                  </a:lnTo>
                  <a:lnTo>
                    <a:pt x="0" y="132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2700000">
              <a:off x="36946" y="2360701"/>
              <a:ext cx="2940223" cy="1322380"/>
            </a:xfrm>
            <a:custGeom>
              <a:avLst/>
              <a:gdLst/>
              <a:ahLst/>
              <a:cxnLst/>
              <a:rect l="l" t="t" r="r" b="b"/>
              <a:pathLst>
                <a:path w="2940223" h="1322380">
                  <a:moveTo>
                    <a:pt x="0" y="0"/>
                  </a:moveTo>
                  <a:lnTo>
                    <a:pt x="2940223" y="0"/>
                  </a:lnTo>
                  <a:lnTo>
                    <a:pt x="2940223" y="1322380"/>
                  </a:lnTo>
                  <a:lnTo>
                    <a:pt x="0" y="1322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654108" y="2788487"/>
            <a:ext cx="2200207" cy="2191612"/>
            <a:chOff x="0" y="0"/>
            <a:chExt cx="6502400" cy="6477000"/>
          </a:xfrm>
        </p:grpSpPr>
        <p:sp>
          <p:nvSpPr>
            <p:cNvPr id="10" name="Freeform 1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-16405" t="-25174" r="-20829" b="-52148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739981" y="2788487"/>
            <a:ext cx="2200207" cy="2191612"/>
            <a:chOff x="0" y="0"/>
            <a:chExt cx="6502400" cy="6477000"/>
          </a:xfrm>
        </p:grpSpPr>
        <p:sp>
          <p:nvSpPr>
            <p:cNvPr id="13" name="Freeform 13"/>
            <p:cNvSpPr/>
            <p:nvPr/>
          </p:nvSpPr>
          <p:spPr>
            <a:xfrm rot="-648989">
              <a:off x="-76793" y="-34959"/>
              <a:ext cx="6649662" cy="6552530"/>
            </a:xfrm>
            <a:custGeom>
              <a:avLst/>
              <a:gdLst/>
              <a:ahLst/>
              <a:cxnLst/>
              <a:rect l="l" t="t" r="r" b="b"/>
              <a:pathLst>
                <a:path w="6649662" h="6552530">
                  <a:moveTo>
                    <a:pt x="3909803" y="214521"/>
                  </a:moveTo>
                  <a:cubicBezTo>
                    <a:pt x="2813623" y="0"/>
                    <a:pt x="1686448" y="388397"/>
                    <a:pt x="955092" y="1232641"/>
                  </a:cubicBezTo>
                  <a:cubicBezTo>
                    <a:pt x="223735" y="2076886"/>
                    <a:pt x="0" y="3247918"/>
                    <a:pt x="368604" y="4302319"/>
                  </a:cubicBezTo>
                  <a:cubicBezTo>
                    <a:pt x="737208" y="5356720"/>
                    <a:pt x="1641803" y="6133303"/>
                    <a:pt x="2739858" y="6338011"/>
                  </a:cubicBezTo>
                  <a:cubicBezTo>
                    <a:pt x="3836039" y="6552531"/>
                    <a:pt x="4963213" y="6164134"/>
                    <a:pt x="5694570" y="5319890"/>
                  </a:cubicBezTo>
                  <a:cubicBezTo>
                    <a:pt x="6425926" y="4475646"/>
                    <a:pt x="6649662" y="3304614"/>
                    <a:pt x="6281058" y="2250213"/>
                  </a:cubicBezTo>
                  <a:cubicBezTo>
                    <a:pt x="5912454" y="1195811"/>
                    <a:pt x="5007859" y="419228"/>
                    <a:pt x="3909803" y="214521"/>
                  </a:cubicBezTo>
                  <a:close/>
                </a:path>
              </a:pathLst>
            </a:custGeom>
            <a:blipFill>
              <a:blip r:embed="rId10"/>
              <a:stretch>
                <a:fillRect l="-13890" t="-6381" r="-14129" b="-314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879832" y="2697886"/>
            <a:ext cx="2291164" cy="2282214"/>
            <a:chOff x="0" y="0"/>
            <a:chExt cx="6502400" cy="6477000"/>
          </a:xfrm>
        </p:grpSpPr>
        <p:sp>
          <p:nvSpPr>
            <p:cNvPr id="16" name="Freeform 1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1"/>
              <a:stretch>
                <a:fillRect l="223" t="-6549" r="223" b="-654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073368" y="368623"/>
            <a:ext cx="918025" cy="2576913"/>
          </a:xfrm>
          <a:custGeom>
            <a:avLst/>
            <a:gdLst/>
            <a:ahLst/>
            <a:cxnLst/>
            <a:rect l="l" t="t" r="r" b="b"/>
            <a:pathLst>
              <a:path w="918025" h="2576913">
                <a:moveTo>
                  <a:pt x="0" y="0"/>
                </a:moveTo>
                <a:lnTo>
                  <a:pt x="918025" y="0"/>
                </a:lnTo>
                <a:lnTo>
                  <a:pt x="918025" y="2576913"/>
                </a:lnTo>
                <a:lnTo>
                  <a:pt x="0" y="2576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3811338" y="2776613"/>
            <a:ext cx="2212128" cy="2203487"/>
            <a:chOff x="0" y="0"/>
            <a:chExt cx="6502400" cy="6477000"/>
          </a:xfrm>
        </p:grpSpPr>
        <p:sp>
          <p:nvSpPr>
            <p:cNvPr id="20" name="Freeform 20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4"/>
              <a:stretch>
                <a:fillRect l="-15574" t="-22200" r="-14318" b="-5095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879832" y="5634126"/>
            <a:ext cx="2291164" cy="2282214"/>
            <a:chOff x="0" y="0"/>
            <a:chExt cx="6502400" cy="6477000"/>
          </a:xfrm>
        </p:grpSpPr>
        <p:sp>
          <p:nvSpPr>
            <p:cNvPr id="23" name="Freeform 23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5"/>
              <a:stretch>
                <a:fillRect l="223" t="-24905" r="223" b="-2490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5739981" y="5634126"/>
            <a:ext cx="2200207" cy="2191612"/>
            <a:chOff x="0" y="0"/>
            <a:chExt cx="6502400" cy="6477000"/>
          </a:xfrm>
        </p:grpSpPr>
        <p:sp>
          <p:nvSpPr>
            <p:cNvPr id="26" name="Freeform 26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6"/>
              <a:stretch>
                <a:fillRect l="223" t="-17072" r="223" b="-17072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654108" y="5724727"/>
            <a:ext cx="2200207" cy="2191612"/>
            <a:chOff x="0" y="0"/>
            <a:chExt cx="6502400" cy="6477000"/>
          </a:xfrm>
        </p:grpSpPr>
        <p:sp>
          <p:nvSpPr>
            <p:cNvPr id="29" name="Freeform 29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7"/>
              <a:stretch>
                <a:fillRect l="223" t="-16665" r="223" b="-1666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3823258" y="5724727"/>
            <a:ext cx="2200207" cy="2191612"/>
            <a:chOff x="0" y="0"/>
            <a:chExt cx="6502400" cy="6477000"/>
          </a:xfrm>
        </p:grpSpPr>
        <p:sp>
          <p:nvSpPr>
            <p:cNvPr id="32" name="Freeform 3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18"/>
              <a:stretch>
                <a:fillRect l="223" t="-24999" r="223" b="-2499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84913" y="4723130"/>
            <a:ext cx="422672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Miss Snowden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643803" y="4780075"/>
            <a:ext cx="449067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Miss Bartlett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041396" y="460477"/>
            <a:ext cx="6205209" cy="144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MEET THE TEAM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064138" y="4780075"/>
            <a:ext cx="380480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Miss Chadwick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186588" y="4780075"/>
            <a:ext cx="3804805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Mrs Meredith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-9178880" y="7925864"/>
            <a:ext cx="1379051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Miss Handley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653328" y="7925864"/>
            <a:ext cx="449067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Miss Boyle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378271" y="7925864"/>
            <a:ext cx="449067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Mr Spencer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672066" y="7925864"/>
            <a:ext cx="4490672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Mrs Bray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92464">
            <a:off x="16148032" y="1139828"/>
            <a:ext cx="2915037" cy="2029926"/>
          </a:xfrm>
          <a:custGeom>
            <a:avLst/>
            <a:gdLst/>
            <a:ahLst/>
            <a:cxnLst/>
            <a:rect l="l" t="t" r="r" b="b"/>
            <a:pathLst>
              <a:path w="2915037" h="2029926">
                <a:moveTo>
                  <a:pt x="0" y="0"/>
                </a:moveTo>
                <a:lnTo>
                  <a:pt x="2915037" y="0"/>
                </a:lnTo>
                <a:lnTo>
                  <a:pt x="2915037" y="2029926"/>
                </a:lnTo>
                <a:lnTo>
                  <a:pt x="0" y="202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84664" y="1360299"/>
            <a:ext cx="1331867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 TYPICAL DAY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26270" y="3120458"/>
            <a:ext cx="11602002" cy="5985508"/>
            <a:chOff x="0" y="0"/>
            <a:chExt cx="15469336" cy="7980677"/>
          </a:xfrm>
        </p:grpSpPr>
        <p:sp>
          <p:nvSpPr>
            <p:cNvPr id="6" name="Freeform 6"/>
            <p:cNvSpPr/>
            <p:nvPr/>
          </p:nvSpPr>
          <p:spPr>
            <a:xfrm>
              <a:off x="0" y="315916"/>
              <a:ext cx="15469336" cy="7664761"/>
            </a:xfrm>
            <a:custGeom>
              <a:avLst/>
              <a:gdLst/>
              <a:ahLst/>
              <a:cxnLst/>
              <a:rect l="l" t="t" r="r" b="b"/>
              <a:pathLst>
                <a:path w="15469336" h="7664761">
                  <a:moveTo>
                    <a:pt x="0" y="0"/>
                  </a:moveTo>
                  <a:lnTo>
                    <a:pt x="15469336" y="0"/>
                  </a:lnTo>
                  <a:lnTo>
                    <a:pt x="15469336" y="7664761"/>
                  </a:lnTo>
                  <a:lnTo>
                    <a:pt x="0" y="76647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156" t="-64511" r="-18410" b="-352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1699596">
              <a:off x="13648210" y="259858"/>
              <a:ext cx="1436787" cy="1353192"/>
            </a:xfrm>
            <a:custGeom>
              <a:avLst/>
              <a:gdLst/>
              <a:ahLst/>
              <a:cxnLst/>
              <a:rect l="l" t="t" r="r" b="b"/>
              <a:pathLst>
                <a:path w="1436787" h="1353192">
                  <a:moveTo>
                    <a:pt x="0" y="0"/>
                  </a:moveTo>
                  <a:lnTo>
                    <a:pt x="1436787" y="0"/>
                  </a:lnTo>
                  <a:lnTo>
                    <a:pt x="1436787" y="1353192"/>
                  </a:lnTo>
                  <a:lnTo>
                    <a:pt x="0" y="1353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672140" y="651874"/>
            <a:ext cx="1572705" cy="1997662"/>
          </a:xfrm>
          <a:custGeom>
            <a:avLst/>
            <a:gdLst/>
            <a:ahLst/>
            <a:cxnLst/>
            <a:rect l="l" t="t" r="r" b="b"/>
            <a:pathLst>
              <a:path w="1572705" h="1997662">
                <a:moveTo>
                  <a:pt x="0" y="0"/>
                </a:moveTo>
                <a:lnTo>
                  <a:pt x="1572705" y="0"/>
                </a:lnTo>
                <a:lnTo>
                  <a:pt x="1572705" y="1997662"/>
                </a:lnTo>
                <a:lnTo>
                  <a:pt x="0" y="1997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3098941">
            <a:off x="1804940" y="8088240"/>
            <a:ext cx="1839919" cy="2340120"/>
          </a:xfrm>
          <a:custGeom>
            <a:avLst/>
            <a:gdLst/>
            <a:ahLst/>
            <a:cxnLst/>
            <a:rect l="l" t="t" r="r" b="b"/>
            <a:pathLst>
              <a:path w="1839919" h="2340120">
                <a:moveTo>
                  <a:pt x="0" y="0"/>
                </a:moveTo>
                <a:lnTo>
                  <a:pt x="1839919" y="0"/>
                </a:lnTo>
                <a:lnTo>
                  <a:pt x="1839919" y="2340120"/>
                </a:lnTo>
                <a:lnTo>
                  <a:pt x="0" y="2340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101907">
            <a:off x="4990233" y="1195023"/>
            <a:ext cx="828408" cy="692850"/>
          </a:xfrm>
          <a:custGeom>
            <a:avLst/>
            <a:gdLst/>
            <a:ahLst/>
            <a:cxnLst/>
            <a:rect l="l" t="t" r="r" b="b"/>
            <a:pathLst>
              <a:path w="828408" h="692850">
                <a:moveTo>
                  <a:pt x="0" y="0"/>
                </a:moveTo>
                <a:lnTo>
                  <a:pt x="828408" y="0"/>
                </a:lnTo>
                <a:lnTo>
                  <a:pt x="828408" y="692850"/>
                </a:lnTo>
                <a:lnTo>
                  <a:pt x="0" y="692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492459" y="3339500"/>
            <a:ext cx="7120676" cy="560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Phonics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Handwriting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Assembly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Break time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Maths</a:t>
            </a:r>
          </a:p>
          <a:p>
            <a:pPr marL="0" lvl="0" indent="0" algn="l">
              <a:lnSpc>
                <a:spcPts val="7403"/>
              </a:lnSpc>
              <a:spcBef>
                <a:spcPct val="0"/>
              </a:spcBef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Lunch time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24823" y="3339500"/>
            <a:ext cx="7120676" cy="467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Afternoons vary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Art                RE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DT                  PSHCE</a:t>
            </a:r>
          </a:p>
          <a:p>
            <a:pPr algn="l">
              <a:lnSpc>
                <a:spcPts val="7403"/>
              </a:lnSpc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PE </a:t>
            </a:r>
          </a:p>
          <a:p>
            <a:pPr marL="0" lvl="0" indent="0" algn="l">
              <a:lnSpc>
                <a:spcPts val="7403"/>
              </a:lnSpc>
              <a:spcBef>
                <a:spcPct val="0"/>
              </a:spcBef>
            </a:pPr>
            <a:r>
              <a:rPr lang="en-US" sz="56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Science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5644664" y="2569292"/>
            <a:ext cx="7431906" cy="8784355"/>
            <a:chOff x="0" y="0"/>
            <a:chExt cx="9909208" cy="11712474"/>
          </a:xfrm>
        </p:grpSpPr>
        <p:sp>
          <p:nvSpPr>
            <p:cNvPr id="4" name="Freeform 4"/>
            <p:cNvSpPr/>
            <p:nvPr/>
          </p:nvSpPr>
          <p:spPr>
            <a:xfrm rot="-5400000">
              <a:off x="-135367" y="1945238"/>
              <a:ext cx="10148011" cy="8193978"/>
            </a:xfrm>
            <a:custGeom>
              <a:avLst/>
              <a:gdLst/>
              <a:ahLst/>
              <a:cxnLst/>
              <a:rect l="l" t="t" r="r" b="b"/>
              <a:pathLst>
                <a:path w="10148011" h="8193978">
                  <a:moveTo>
                    <a:pt x="0" y="0"/>
                  </a:moveTo>
                  <a:lnTo>
                    <a:pt x="10148011" y="0"/>
                  </a:lnTo>
                  <a:lnTo>
                    <a:pt x="10148011" y="8193978"/>
                  </a:lnTo>
                  <a:lnTo>
                    <a:pt x="0" y="8193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45598" r="-74216" b="-1918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 rot="-2458770">
              <a:off x="-72643" y="940599"/>
              <a:ext cx="3237956" cy="988419"/>
            </a:xfrm>
            <a:custGeom>
              <a:avLst/>
              <a:gdLst/>
              <a:ahLst/>
              <a:cxnLst/>
              <a:rect l="l" t="t" r="r" b="b"/>
              <a:pathLst>
                <a:path w="3237956" h="988419">
                  <a:moveTo>
                    <a:pt x="0" y="0"/>
                  </a:moveTo>
                  <a:lnTo>
                    <a:pt x="3237956" y="0"/>
                  </a:lnTo>
                  <a:lnTo>
                    <a:pt x="3237956" y="988419"/>
                  </a:lnTo>
                  <a:lnTo>
                    <a:pt x="0" y="988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stretch>
                <a:fillRect t="-8836" r="-38667" b="-356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-2458770">
              <a:off x="8215395" y="10493910"/>
              <a:ext cx="1640465" cy="775711"/>
            </a:xfrm>
            <a:custGeom>
              <a:avLst/>
              <a:gdLst/>
              <a:ahLst/>
              <a:cxnLst/>
              <a:rect l="l" t="t" r="r" b="b"/>
              <a:pathLst>
                <a:path w="1640465" h="775711">
                  <a:moveTo>
                    <a:pt x="0" y="0"/>
                  </a:moveTo>
                  <a:lnTo>
                    <a:pt x="1640465" y="0"/>
                  </a:lnTo>
                  <a:lnTo>
                    <a:pt x="1640465" y="775710"/>
                  </a:lnTo>
                  <a:lnTo>
                    <a:pt x="0" y="775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stretch>
                <a:fillRect l="-79409" t="-42006" r="-3166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5585953" y="939681"/>
            <a:ext cx="7549327" cy="2305835"/>
          </a:xfrm>
          <a:custGeom>
            <a:avLst/>
            <a:gdLst/>
            <a:ahLst/>
            <a:cxnLst/>
            <a:rect l="l" t="t" r="r" b="b"/>
            <a:pathLst>
              <a:path w="7549327" h="2305835">
                <a:moveTo>
                  <a:pt x="0" y="0"/>
                </a:moveTo>
                <a:lnTo>
                  <a:pt x="7549328" y="0"/>
                </a:lnTo>
                <a:lnTo>
                  <a:pt x="7549328" y="2305835"/>
                </a:lnTo>
                <a:lnTo>
                  <a:pt x="0" y="2305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82" t="-42599" r="-2423" b="-14772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rot="1699596">
            <a:off x="5812652" y="691327"/>
            <a:ext cx="862925" cy="812718"/>
          </a:xfrm>
          <a:custGeom>
            <a:avLst/>
            <a:gdLst/>
            <a:ahLst/>
            <a:cxnLst/>
            <a:rect l="l" t="t" r="r" b="b"/>
            <a:pathLst>
              <a:path w="862925" h="812718">
                <a:moveTo>
                  <a:pt x="0" y="0"/>
                </a:moveTo>
                <a:lnTo>
                  <a:pt x="862925" y="0"/>
                </a:lnTo>
                <a:lnTo>
                  <a:pt x="862925" y="812719"/>
                </a:lnTo>
                <a:lnTo>
                  <a:pt x="0" y="8127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4249965" y="1090915"/>
            <a:ext cx="10527254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OUR TOPICS</a:t>
            </a:r>
          </a:p>
        </p:txBody>
      </p:sp>
      <p:sp>
        <p:nvSpPr>
          <p:cNvPr id="10" name="Freeform 10"/>
          <p:cNvSpPr/>
          <p:nvPr/>
        </p:nvSpPr>
        <p:spPr>
          <a:xfrm rot="2962300">
            <a:off x="-662544" y="-398389"/>
            <a:ext cx="2786716" cy="2854178"/>
          </a:xfrm>
          <a:custGeom>
            <a:avLst/>
            <a:gdLst/>
            <a:ahLst/>
            <a:cxnLst/>
            <a:rect l="l" t="t" r="r" b="b"/>
            <a:pathLst>
              <a:path w="2786716" h="2854178">
                <a:moveTo>
                  <a:pt x="0" y="0"/>
                </a:moveTo>
                <a:lnTo>
                  <a:pt x="2786715" y="0"/>
                </a:lnTo>
                <a:lnTo>
                  <a:pt x="2786715" y="2854178"/>
                </a:lnTo>
                <a:lnTo>
                  <a:pt x="0" y="28541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8100000">
            <a:off x="16114224" y="900445"/>
            <a:ext cx="2290151" cy="1798810"/>
          </a:xfrm>
          <a:custGeom>
            <a:avLst/>
            <a:gdLst/>
            <a:ahLst/>
            <a:cxnLst/>
            <a:rect l="l" t="t" r="r" b="b"/>
            <a:pathLst>
              <a:path w="2290151" h="1798810">
                <a:moveTo>
                  <a:pt x="0" y="0"/>
                </a:moveTo>
                <a:lnTo>
                  <a:pt x="2290152" y="0"/>
                </a:lnTo>
                <a:lnTo>
                  <a:pt x="2290152" y="1798810"/>
                </a:lnTo>
                <a:lnTo>
                  <a:pt x="0" y="17988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 rot="1546427">
            <a:off x="11766146" y="1174132"/>
            <a:ext cx="813183" cy="680117"/>
          </a:xfrm>
          <a:custGeom>
            <a:avLst/>
            <a:gdLst/>
            <a:ahLst/>
            <a:cxnLst/>
            <a:rect l="l" t="t" r="r" b="b"/>
            <a:pathLst>
              <a:path w="813183" h="680117">
                <a:moveTo>
                  <a:pt x="0" y="0"/>
                </a:moveTo>
                <a:lnTo>
                  <a:pt x="813182" y="0"/>
                </a:lnTo>
                <a:lnTo>
                  <a:pt x="813182" y="680116"/>
                </a:lnTo>
                <a:lnTo>
                  <a:pt x="0" y="6801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803884">
            <a:off x="12569693" y="8803455"/>
            <a:ext cx="2366203" cy="955086"/>
          </a:xfrm>
          <a:custGeom>
            <a:avLst/>
            <a:gdLst/>
            <a:ahLst/>
            <a:cxnLst/>
            <a:rect l="l" t="t" r="r" b="b"/>
            <a:pathLst>
              <a:path w="2366203" h="955086">
                <a:moveTo>
                  <a:pt x="0" y="0"/>
                </a:moveTo>
                <a:lnTo>
                  <a:pt x="2366203" y="0"/>
                </a:lnTo>
                <a:lnTo>
                  <a:pt x="2366203" y="955086"/>
                </a:lnTo>
                <a:lnTo>
                  <a:pt x="0" y="9550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5406740" y="4022022"/>
            <a:ext cx="7907754" cy="5859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3"/>
              </a:lnSpc>
            </a:pPr>
            <a:r>
              <a:rPr lang="en-US" sz="50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The human body/healthy eating</a:t>
            </a:r>
          </a:p>
          <a:p>
            <a:pPr algn="ctr">
              <a:lnSpc>
                <a:spcPts val="6623"/>
              </a:lnSpc>
            </a:pPr>
            <a:r>
              <a:rPr lang="en-US" sz="50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Toys now and then</a:t>
            </a:r>
          </a:p>
          <a:p>
            <a:pPr algn="ctr">
              <a:lnSpc>
                <a:spcPts val="6623"/>
              </a:lnSpc>
            </a:pPr>
            <a:r>
              <a:rPr lang="en-US" sz="50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Materials and traditional tales</a:t>
            </a:r>
          </a:p>
          <a:p>
            <a:pPr algn="ctr">
              <a:lnSpc>
                <a:spcPts val="6623"/>
              </a:lnSpc>
            </a:pPr>
            <a:r>
              <a:rPr lang="en-US" sz="50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Seasons</a:t>
            </a:r>
          </a:p>
          <a:p>
            <a:pPr algn="ctr">
              <a:lnSpc>
                <a:spcPts val="6623"/>
              </a:lnSpc>
            </a:pPr>
            <a:r>
              <a:rPr lang="en-US" sz="50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Plants </a:t>
            </a:r>
          </a:p>
          <a:p>
            <a:pPr algn="ctr">
              <a:lnSpc>
                <a:spcPts val="6623"/>
              </a:lnSpc>
            </a:pPr>
            <a:r>
              <a:rPr lang="en-US" sz="50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Animals </a:t>
            </a:r>
          </a:p>
          <a:p>
            <a:pPr marL="0" lvl="0" indent="0" algn="ctr">
              <a:lnSpc>
                <a:spcPts val="6623"/>
              </a:lnSpc>
              <a:spcBef>
                <a:spcPct val="0"/>
              </a:spcBef>
            </a:pPr>
            <a:endParaRPr lang="en-US" sz="5094">
              <a:solidFill>
                <a:srgbClr val="000000"/>
              </a:solidFill>
              <a:latin typeface="Marykate"/>
              <a:ea typeface="Marykate"/>
              <a:cs typeface="Marykate"/>
              <a:sym typeface="Maryka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2458770">
            <a:off x="16100776" y="8987402"/>
            <a:ext cx="938864" cy="443951"/>
          </a:xfrm>
          <a:custGeom>
            <a:avLst/>
            <a:gdLst/>
            <a:ahLst/>
            <a:cxnLst/>
            <a:rect l="l" t="t" r="r" b="b"/>
            <a:pathLst>
              <a:path w="938864" h="443951">
                <a:moveTo>
                  <a:pt x="0" y="0"/>
                </a:moveTo>
                <a:lnTo>
                  <a:pt x="938863" y="0"/>
                </a:lnTo>
                <a:lnTo>
                  <a:pt x="938863" y="443952"/>
                </a:lnTo>
                <a:lnTo>
                  <a:pt x="0" y="443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l="-79409" t="-42006" r="-3166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5692368" y="1844716"/>
            <a:ext cx="918025" cy="2576913"/>
          </a:xfrm>
          <a:custGeom>
            <a:avLst/>
            <a:gdLst/>
            <a:ahLst/>
            <a:cxnLst/>
            <a:rect l="l" t="t" r="r" b="b"/>
            <a:pathLst>
              <a:path w="918025" h="2576913">
                <a:moveTo>
                  <a:pt x="0" y="0"/>
                </a:moveTo>
                <a:lnTo>
                  <a:pt x="918025" y="0"/>
                </a:lnTo>
                <a:lnTo>
                  <a:pt x="918025" y="2576913"/>
                </a:lnTo>
                <a:lnTo>
                  <a:pt x="0" y="2576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2458770">
            <a:off x="11010826" y="8987402"/>
            <a:ext cx="938864" cy="443951"/>
          </a:xfrm>
          <a:custGeom>
            <a:avLst/>
            <a:gdLst/>
            <a:ahLst/>
            <a:cxnLst/>
            <a:rect l="l" t="t" r="r" b="b"/>
            <a:pathLst>
              <a:path w="938864" h="443951">
                <a:moveTo>
                  <a:pt x="0" y="0"/>
                </a:moveTo>
                <a:lnTo>
                  <a:pt x="938864" y="0"/>
                </a:lnTo>
                <a:lnTo>
                  <a:pt x="938864" y="443952"/>
                </a:lnTo>
                <a:lnTo>
                  <a:pt x="0" y="4439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7000"/>
            </a:blip>
            <a:stretch>
              <a:fillRect l="-79409" t="-42006" r="-3166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4576904" y="2022564"/>
            <a:ext cx="7689550" cy="9088885"/>
            <a:chOff x="0" y="0"/>
            <a:chExt cx="10252734" cy="12118514"/>
          </a:xfrm>
        </p:grpSpPr>
        <p:sp>
          <p:nvSpPr>
            <p:cNvPr id="7" name="Freeform 7"/>
            <p:cNvSpPr/>
            <p:nvPr/>
          </p:nvSpPr>
          <p:spPr>
            <a:xfrm rot="-5400000">
              <a:off x="-140060" y="2012674"/>
              <a:ext cx="10499815" cy="8478041"/>
            </a:xfrm>
            <a:custGeom>
              <a:avLst/>
              <a:gdLst/>
              <a:ahLst/>
              <a:cxnLst/>
              <a:rect l="l" t="t" r="r" b="b"/>
              <a:pathLst>
                <a:path w="10499815" h="8478041">
                  <a:moveTo>
                    <a:pt x="0" y="0"/>
                  </a:moveTo>
                  <a:lnTo>
                    <a:pt x="10499815" y="0"/>
                  </a:lnTo>
                  <a:lnTo>
                    <a:pt x="10499815" y="8478041"/>
                  </a:lnTo>
                  <a:lnTo>
                    <a:pt x="0" y="84780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5598" r="-74216" b="-1918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-2458770">
              <a:off x="-75161" y="973207"/>
              <a:ext cx="3350207" cy="1022685"/>
            </a:xfrm>
            <a:custGeom>
              <a:avLst/>
              <a:gdLst/>
              <a:ahLst/>
              <a:cxnLst/>
              <a:rect l="l" t="t" r="r" b="b"/>
              <a:pathLst>
                <a:path w="3350207" h="1022685">
                  <a:moveTo>
                    <a:pt x="0" y="0"/>
                  </a:moveTo>
                  <a:lnTo>
                    <a:pt x="3350207" y="0"/>
                  </a:lnTo>
                  <a:lnTo>
                    <a:pt x="3350207" y="1022685"/>
                  </a:lnTo>
                  <a:lnTo>
                    <a:pt x="0" y="1022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stretch>
                <a:fillRect t="-8836" r="-38667" b="-356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-2458770">
              <a:off x="8500200" y="10857705"/>
              <a:ext cx="1697335" cy="802603"/>
            </a:xfrm>
            <a:custGeom>
              <a:avLst/>
              <a:gdLst/>
              <a:ahLst/>
              <a:cxnLst/>
              <a:rect l="l" t="t" r="r" b="b"/>
              <a:pathLst>
                <a:path w="1697335" h="802603">
                  <a:moveTo>
                    <a:pt x="0" y="0"/>
                  </a:moveTo>
                  <a:lnTo>
                    <a:pt x="1697336" y="0"/>
                  </a:lnTo>
                  <a:lnTo>
                    <a:pt x="1697336" y="802603"/>
                  </a:lnTo>
                  <a:lnTo>
                    <a:pt x="0" y="8026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stretch>
                <a:fillRect l="-79409" t="-42006" r="-3166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658254" y="9161738"/>
            <a:ext cx="3904279" cy="2250523"/>
          </a:xfrm>
          <a:custGeom>
            <a:avLst/>
            <a:gdLst/>
            <a:ahLst/>
            <a:cxnLst/>
            <a:rect l="l" t="t" r="r" b="b"/>
            <a:pathLst>
              <a:path w="3904279" h="2250523">
                <a:moveTo>
                  <a:pt x="0" y="0"/>
                </a:moveTo>
                <a:lnTo>
                  <a:pt x="3904278" y="0"/>
                </a:lnTo>
                <a:lnTo>
                  <a:pt x="3904278" y="2250524"/>
                </a:lnTo>
                <a:lnTo>
                  <a:pt x="0" y="22505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741572" y="3637152"/>
            <a:ext cx="7747915" cy="5545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9"/>
              </a:lnSpc>
            </a:pPr>
            <a:r>
              <a:rPr lang="en-US" sz="6314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What we focus on:</a:t>
            </a:r>
          </a:p>
          <a:p>
            <a:pPr marL="1363211" lvl="1" indent="-681605" algn="l">
              <a:lnSpc>
                <a:spcPts val="8839"/>
              </a:lnSpc>
              <a:buFont typeface="Arial"/>
              <a:buChar char="•"/>
            </a:pPr>
            <a:r>
              <a:rPr lang="en-US" sz="6314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Logging in</a:t>
            </a:r>
          </a:p>
          <a:p>
            <a:pPr marL="1363211" lvl="1" indent="-681605" algn="l">
              <a:lnSpc>
                <a:spcPts val="8839"/>
              </a:lnSpc>
              <a:buFont typeface="Arial"/>
              <a:buChar char="•"/>
            </a:pPr>
            <a:r>
              <a:rPr lang="en-US" sz="6314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Files</a:t>
            </a:r>
          </a:p>
          <a:p>
            <a:pPr marL="1363211" lvl="1" indent="-681605" algn="l">
              <a:lnSpc>
                <a:spcPts val="8839"/>
              </a:lnSpc>
              <a:buFont typeface="Arial"/>
              <a:buChar char="•"/>
            </a:pPr>
            <a:r>
              <a:rPr lang="en-US" sz="6314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Internet safety</a:t>
            </a:r>
          </a:p>
          <a:p>
            <a:pPr marL="1363211" lvl="1" indent="-681605" algn="l">
              <a:lnSpc>
                <a:spcPts val="8839"/>
              </a:lnSpc>
              <a:spcBef>
                <a:spcPct val="0"/>
              </a:spcBef>
              <a:buFont typeface="Arial"/>
              <a:buChar char="•"/>
            </a:pPr>
            <a:r>
              <a:rPr lang="en-US" sz="6314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Simple algorithms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14882" y="1028700"/>
            <a:ext cx="2100645" cy="2741802"/>
            <a:chOff x="0" y="0"/>
            <a:chExt cx="2800860" cy="3655736"/>
          </a:xfrm>
        </p:grpSpPr>
        <p:sp>
          <p:nvSpPr>
            <p:cNvPr id="13" name="Freeform 13"/>
            <p:cNvSpPr/>
            <p:nvPr/>
          </p:nvSpPr>
          <p:spPr>
            <a:xfrm rot="-413333">
              <a:off x="1431094" y="1428644"/>
              <a:ext cx="1271359" cy="1717397"/>
            </a:xfrm>
            <a:custGeom>
              <a:avLst/>
              <a:gdLst/>
              <a:ahLst/>
              <a:cxnLst/>
              <a:rect l="l" t="t" r="r" b="b"/>
              <a:pathLst>
                <a:path w="1271359" h="1717397">
                  <a:moveTo>
                    <a:pt x="0" y="0"/>
                  </a:moveTo>
                  <a:lnTo>
                    <a:pt x="1271359" y="0"/>
                  </a:lnTo>
                  <a:lnTo>
                    <a:pt x="1271359" y="1717397"/>
                  </a:lnTo>
                  <a:lnTo>
                    <a:pt x="0" y="1717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 rot="-413333">
              <a:off x="80055" y="56984"/>
              <a:ext cx="1034265" cy="1397121"/>
            </a:xfrm>
            <a:custGeom>
              <a:avLst/>
              <a:gdLst/>
              <a:ahLst/>
              <a:cxnLst/>
              <a:rect l="l" t="t" r="r" b="b"/>
              <a:pathLst>
                <a:path w="1034265" h="1397121">
                  <a:moveTo>
                    <a:pt x="0" y="0"/>
                  </a:moveTo>
                  <a:lnTo>
                    <a:pt x="1034265" y="0"/>
                  </a:lnTo>
                  <a:lnTo>
                    <a:pt x="1034265" y="1397121"/>
                  </a:lnTo>
                  <a:lnTo>
                    <a:pt x="0" y="139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 rot="295983">
              <a:off x="197097" y="2542420"/>
              <a:ext cx="800182" cy="1080914"/>
            </a:xfrm>
            <a:custGeom>
              <a:avLst/>
              <a:gdLst/>
              <a:ahLst/>
              <a:cxnLst/>
              <a:rect l="l" t="t" r="r" b="b"/>
              <a:pathLst>
                <a:path w="800182" h="1080914">
                  <a:moveTo>
                    <a:pt x="0" y="0"/>
                  </a:moveTo>
                  <a:lnTo>
                    <a:pt x="800181" y="0"/>
                  </a:lnTo>
                  <a:lnTo>
                    <a:pt x="800181" y="1080914"/>
                  </a:lnTo>
                  <a:lnTo>
                    <a:pt x="0" y="1080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327366" y="544033"/>
            <a:ext cx="4324242" cy="2589140"/>
          </a:xfrm>
          <a:custGeom>
            <a:avLst/>
            <a:gdLst/>
            <a:ahLst/>
            <a:cxnLst/>
            <a:rect l="l" t="t" r="r" b="b"/>
            <a:pathLst>
              <a:path w="4324242" h="2589140">
                <a:moveTo>
                  <a:pt x="0" y="0"/>
                </a:moveTo>
                <a:lnTo>
                  <a:pt x="4324242" y="0"/>
                </a:lnTo>
                <a:lnTo>
                  <a:pt x="4324242" y="2589140"/>
                </a:lnTo>
                <a:lnTo>
                  <a:pt x="0" y="25891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914882" y="908010"/>
            <a:ext cx="11556128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COMPUTING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788375">
            <a:off x="13717974" y="3144241"/>
            <a:ext cx="635583" cy="705224"/>
          </a:xfrm>
          <a:custGeom>
            <a:avLst/>
            <a:gdLst/>
            <a:ahLst/>
            <a:cxnLst/>
            <a:rect l="l" t="t" r="r" b="b"/>
            <a:pathLst>
              <a:path w="635583" h="705224">
                <a:moveTo>
                  <a:pt x="0" y="0"/>
                </a:moveTo>
                <a:lnTo>
                  <a:pt x="635583" y="0"/>
                </a:lnTo>
                <a:lnTo>
                  <a:pt x="635583" y="705224"/>
                </a:lnTo>
                <a:lnTo>
                  <a:pt x="0" y="705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1304699"/>
            <a:ext cx="2270235" cy="2014318"/>
          </a:xfrm>
          <a:custGeom>
            <a:avLst/>
            <a:gdLst/>
            <a:ahLst/>
            <a:cxnLst/>
            <a:rect l="l" t="t" r="r" b="b"/>
            <a:pathLst>
              <a:path w="2270235" h="2014318">
                <a:moveTo>
                  <a:pt x="0" y="0"/>
                </a:moveTo>
                <a:lnTo>
                  <a:pt x="2270235" y="0"/>
                </a:lnTo>
                <a:lnTo>
                  <a:pt x="2270235" y="2014318"/>
                </a:lnTo>
                <a:lnTo>
                  <a:pt x="0" y="20143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3793581" y="15452"/>
            <a:ext cx="9296514" cy="3945330"/>
            <a:chOff x="0" y="0"/>
            <a:chExt cx="12395352" cy="5260440"/>
          </a:xfrm>
        </p:grpSpPr>
        <p:sp>
          <p:nvSpPr>
            <p:cNvPr id="6" name="Freeform 6"/>
            <p:cNvSpPr/>
            <p:nvPr/>
          </p:nvSpPr>
          <p:spPr>
            <a:xfrm rot="-78066">
              <a:off x="1556764" y="1397775"/>
              <a:ext cx="9780222" cy="2646242"/>
            </a:xfrm>
            <a:custGeom>
              <a:avLst/>
              <a:gdLst/>
              <a:ahLst/>
              <a:cxnLst/>
              <a:rect l="l" t="t" r="r" b="b"/>
              <a:pathLst>
                <a:path w="9780222" h="2646242">
                  <a:moveTo>
                    <a:pt x="0" y="0"/>
                  </a:moveTo>
                  <a:lnTo>
                    <a:pt x="9780222" y="0"/>
                  </a:lnTo>
                  <a:lnTo>
                    <a:pt x="9780222" y="2646242"/>
                  </a:lnTo>
                  <a:lnTo>
                    <a:pt x="0" y="2646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682" t="-48089" r="-2423" b="-17964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3029350">
              <a:off x="9008907" y="1038014"/>
              <a:ext cx="3415112" cy="1535963"/>
            </a:xfrm>
            <a:custGeom>
              <a:avLst/>
              <a:gdLst/>
              <a:ahLst/>
              <a:cxnLst/>
              <a:rect l="l" t="t" r="r" b="b"/>
              <a:pathLst>
                <a:path w="3415112" h="1535963">
                  <a:moveTo>
                    <a:pt x="0" y="0"/>
                  </a:moveTo>
                  <a:lnTo>
                    <a:pt x="3415112" y="0"/>
                  </a:lnTo>
                  <a:lnTo>
                    <a:pt x="3415112" y="1535963"/>
                  </a:lnTo>
                  <a:lnTo>
                    <a:pt x="0" y="153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2700000">
              <a:off x="42913" y="2741989"/>
              <a:ext cx="3415112" cy="1535963"/>
            </a:xfrm>
            <a:custGeom>
              <a:avLst/>
              <a:gdLst/>
              <a:ahLst/>
              <a:cxnLst/>
              <a:rect l="l" t="t" r="r" b="b"/>
              <a:pathLst>
                <a:path w="3415112" h="1535963">
                  <a:moveTo>
                    <a:pt x="0" y="0"/>
                  </a:moveTo>
                  <a:lnTo>
                    <a:pt x="3415112" y="0"/>
                  </a:lnTo>
                  <a:lnTo>
                    <a:pt x="3415112" y="1535964"/>
                  </a:lnTo>
                  <a:lnTo>
                    <a:pt x="0" y="1535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6073368" y="1080761"/>
            <a:ext cx="918025" cy="2576913"/>
          </a:xfrm>
          <a:custGeom>
            <a:avLst/>
            <a:gdLst/>
            <a:ahLst/>
            <a:cxnLst/>
            <a:rect l="l" t="t" r="r" b="b"/>
            <a:pathLst>
              <a:path w="918025" h="2576913">
                <a:moveTo>
                  <a:pt x="0" y="0"/>
                </a:moveTo>
                <a:lnTo>
                  <a:pt x="918025" y="0"/>
                </a:lnTo>
                <a:lnTo>
                  <a:pt x="918025" y="2576913"/>
                </a:lnTo>
                <a:lnTo>
                  <a:pt x="0" y="25769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585241">
            <a:off x="2040043" y="3032923"/>
            <a:ext cx="5819048" cy="6575196"/>
          </a:xfrm>
          <a:custGeom>
            <a:avLst/>
            <a:gdLst/>
            <a:ahLst/>
            <a:cxnLst/>
            <a:rect l="l" t="t" r="r" b="b"/>
            <a:pathLst>
              <a:path w="5819048" h="6575196">
                <a:moveTo>
                  <a:pt x="0" y="0"/>
                </a:moveTo>
                <a:lnTo>
                  <a:pt x="5819048" y="0"/>
                </a:lnTo>
                <a:lnTo>
                  <a:pt x="5819048" y="6575196"/>
                </a:lnTo>
                <a:lnTo>
                  <a:pt x="0" y="65751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2836204" y="4395313"/>
            <a:ext cx="4629157" cy="466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400" b="1" u="sng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Swimming</a:t>
            </a:r>
          </a:p>
          <a:p>
            <a:pPr algn="just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When:</a:t>
            </a:r>
          </a:p>
          <a:p>
            <a:pPr algn="just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Thursday</a:t>
            </a:r>
          </a:p>
          <a:p>
            <a:pPr algn="just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every week </a:t>
            </a:r>
          </a:p>
          <a:p>
            <a:pPr algn="just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Unless we have told you otherwise</a:t>
            </a:r>
          </a:p>
        </p:txBody>
      </p:sp>
      <p:sp>
        <p:nvSpPr>
          <p:cNvPr id="12" name="Freeform 12"/>
          <p:cNvSpPr/>
          <p:nvPr/>
        </p:nvSpPr>
        <p:spPr>
          <a:xfrm>
            <a:off x="5699209" y="8477022"/>
            <a:ext cx="3120767" cy="1214262"/>
          </a:xfrm>
          <a:custGeom>
            <a:avLst/>
            <a:gdLst/>
            <a:ahLst/>
            <a:cxnLst/>
            <a:rect l="l" t="t" r="r" b="b"/>
            <a:pathLst>
              <a:path w="3120767" h="1214262">
                <a:moveTo>
                  <a:pt x="0" y="0"/>
                </a:moveTo>
                <a:lnTo>
                  <a:pt x="3120766" y="0"/>
                </a:lnTo>
                <a:lnTo>
                  <a:pt x="3120766" y="1214262"/>
                </a:lnTo>
                <a:lnTo>
                  <a:pt x="0" y="12142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585241">
            <a:off x="10198411" y="3062010"/>
            <a:ext cx="5819048" cy="6575196"/>
          </a:xfrm>
          <a:custGeom>
            <a:avLst/>
            <a:gdLst/>
            <a:ahLst/>
            <a:cxnLst/>
            <a:rect l="l" t="t" r="r" b="b"/>
            <a:pathLst>
              <a:path w="5819048" h="6575196">
                <a:moveTo>
                  <a:pt x="0" y="0"/>
                </a:moveTo>
                <a:lnTo>
                  <a:pt x="5819048" y="0"/>
                </a:lnTo>
                <a:lnTo>
                  <a:pt x="5819048" y="6575196"/>
                </a:lnTo>
                <a:lnTo>
                  <a:pt x="0" y="65751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535671" y="3960783"/>
            <a:ext cx="1537697" cy="1531930"/>
          </a:xfrm>
          <a:custGeom>
            <a:avLst/>
            <a:gdLst/>
            <a:ahLst/>
            <a:cxnLst/>
            <a:rect l="l" t="t" r="r" b="b"/>
            <a:pathLst>
              <a:path w="1537697" h="1531930">
                <a:moveTo>
                  <a:pt x="0" y="0"/>
                </a:moveTo>
                <a:lnTo>
                  <a:pt x="1537697" y="0"/>
                </a:lnTo>
                <a:lnTo>
                  <a:pt x="1537697" y="1531930"/>
                </a:lnTo>
                <a:lnTo>
                  <a:pt x="0" y="15319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4768235" y="1172615"/>
            <a:ext cx="7478370" cy="144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SWIMMING AND PE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89660" y="5057775"/>
            <a:ext cx="5283708" cy="309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 u="sng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PE</a:t>
            </a:r>
          </a:p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When: Monday</a:t>
            </a:r>
          </a:p>
          <a:p>
            <a:pPr algn="l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Please come to school in PE kit.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788375">
            <a:off x="13717974" y="3144241"/>
            <a:ext cx="635583" cy="705224"/>
          </a:xfrm>
          <a:custGeom>
            <a:avLst/>
            <a:gdLst/>
            <a:ahLst/>
            <a:cxnLst/>
            <a:rect l="l" t="t" r="r" b="b"/>
            <a:pathLst>
              <a:path w="635583" h="705224">
                <a:moveTo>
                  <a:pt x="0" y="0"/>
                </a:moveTo>
                <a:lnTo>
                  <a:pt x="635583" y="0"/>
                </a:lnTo>
                <a:lnTo>
                  <a:pt x="635583" y="705224"/>
                </a:lnTo>
                <a:lnTo>
                  <a:pt x="0" y="705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028700" y="1304699"/>
            <a:ext cx="2270235" cy="2014318"/>
          </a:xfrm>
          <a:custGeom>
            <a:avLst/>
            <a:gdLst/>
            <a:ahLst/>
            <a:cxnLst/>
            <a:rect l="l" t="t" r="r" b="b"/>
            <a:pathLst>
              <a:path w="2270235" h="2014318">
                <a:moveTo>
                  <a:pt x="0" y="0"/>
                </a:moveTo>
                <a:lnTo>
                  <a:pt x="2270235" y="0"/>
                </a:lnTo>
                <a:lnTo>
                  <a:pt x="2270235" y="2014318"/>
                </a:lnTo>
                <a:lnTo>
                  <a:pt x="0" y="20143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3793581" y="15452"/>
            <a:ext cx="9296514" cy="3945330"/>
            <a:chOff x="0" y="0"/>
            <a:chExt cx="12395352" cy="5260440"/>
          </a:xfrm>
        </p:grpSpPr>
        <p:sp>
          <p:nvSpPr>
            <p:cNvPr id="6" name="Freeform 6"/>
            <p:cNvSpPr/>
            <p:nvPr/>
          </p:nvSpPr>
          <p:spPr>
            <a:xfrm rot="-78066">
              <a:off x="1556764" y="1397775"/>
              <a:ext cx="9780222" cy="2646242"/>
            </a:xfrm>
            <a:custGeom>
              <a:avLst/>
              <a:gdLst/>
              <a:ahLst/>
              <a:cxnLst/>
              <a:rect l="l" t="t" r="r" b="b"/>
              <a:pathLst>
                <a:path w="9780222" h="2646242">
                  <a:moveTo>
                    <a:pt x="0" y="0"/>
                  </a:moveTo>
                  <a:lnTo>
                    <a:pt x="9780222" y="0"/>
                  </a:lnTo>
                  <a:lnTo>
                    <a:pt x="9780222" y="2646242"/>
                  </a:lnTo>
                  <a:lnTo>
                    <a:pt x="0" y="2646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3682" t="-48089" r="-2423" b="-17964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3029350">
              <a:off x="9008907" y="1038014"/>
              <a:ext cx="3415112" cy="1535963"/>
            </a:xfrm>
            <a:custGeom>
              <a:avLst/>
              <a:gdLst/>
              <a:ahLst/>
              <a:cxnLst/>
              <a:rect l="l" t="t" r="r" b="b"/>
              <a:pathLst>
                <a:path w="3415112" h="1535963">
                  <a:moveTo>
                    <a:pt x="0" y="0"/>
                  </a:moveTo>
                  <a:lnTo>
                    <a:pt x="3415112" y="0"/>
                  </a:lnTo>
                  <a:lnTo>
                    <a:pt x="3415112" y="1535963"/>
                  </a:lnTo>
                  <a:lnTo>
                    <a:pt x="0" y="1535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2700000">
              <a:off x="42913" y="2741989"/>
              <a:ext cx="3415112" cy="1535963"/>
            </a:xfrm>
            <a:custGeom>
              <a:avLst/>
              <a:gdLst/>
              <a:ahLst/>
              <a:cxnLst/>
              <a:rect l="l" t="t" r="r" b="b"/>
              <a:pathLst>
                <a:path w="3415112" h="1535963">
                  <a:moveTo>
                    <a:pt x="0" y="0"/>
                  </a:moveTo>
                  <a:lnTo>
                    <a:pt x="3415112" y="0"/>
                  </a:lnTo>
                  <a:lnTo>
                    <a:pt x="3415112" y="1535964"/>
                  </a:lnTo>
                  <a:lnTo>
                    <a:pt x="0" y="1535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16073368" y="1080761"/>
            <a:ext cx="918025" cy="2576913"/>
          </a:xfrm>
          <a:custGeom>
            <a:avLst/>
            <a:gdLst/>
            <a:ahLst/>
            <a:cxnLst/>
            <a:rect l="l" t="t" r="r" b="b"/>
            <a:pathLst>
              <a:path w="918025" h="2576913">
                <a:moveTo>
                  <a:pt x="0" y="0"/>
                </a:moveTo>
                <a:lnTo>
                  <a:pt x="918025" y="0"/>
                </a:lnTo>
                <a:lnTo>
                  <a:pt x="918025" y="2576913"/>
                </a:lnTo>
                <a:lnTo>
                  <a:pt x="0" y="25769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585241">
            <a:off x="1900431" y="2817499"/>
            <a:ext cx="6251833" cy="7064218"/>
          </a:xfrm>
          <a:custGeom>
            <a:avLst/>
            <a:gdLst/>
            <a:ahLst/>
            <a:cxnLst/>
            <a:rect l="l" t="t" r="r" b="b"/>
            <a:pathLst>
              <a:path w="6251833" h="7064218">
                <a:moveTo>
                  <a:pt x="0" y="0"/>
                </a:moveTo>
                <a:lnTo>
                  <a:pt x="6251833" y="0"/>
                </a:lnTo>
                <a:lnTo>
                  <a:pt x="6251833" y="7064218"/>
                </a:lnTo>
                <a:lnTo>
                  <a:pt x="0" y="7064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5241">
            <a:off x="10198411" y="3062010"/>
            <a:ext cx="5819048" cy="6575196"/>
          </a:xfrm>
          <a:custGeom>
            <a:avLst/>
            <a:gdLst/>
            <a:ahLst/>
            <a:cxnLst/>
            <a:rect l="l" t="t" r="r" b="b"/>
            <a:pathLst>
              <a:path w="5819048" h="6575196">
                <a:moveTo>
                  <a:pt x="0" y="0"/>
                </a:moveTo>
                <a:lnTo>
                  <a:pt x="5819048" y="0"/>
                </a:lnTo>
                <a:lnTo>
                  <a:pt x="5819048" y="6575196"/>
                </a:lnTo>
                <a:lnTo>
                  <a:pt x="0" y="65751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5284648" y="7453804"/>
            <a:ext cx="3413490" cy="2833196"/>
          </a:xfrm>
          <a:custGeom>
            <a:avLst/>
            <a:gdLst/>
            <a:ahLst/>
            <a:cxnLst/>
            <a:rect l="l" t="t" r="r" b="b"/>
            <a:pathLst>
              <a:path w="3413490" h="2833196">
                <a:moveTo>
                  <a:pt x="0" y="0"/>
                </a:moveTo>
                <a:lnTo>
                  <a:pt x="3413490" y="0"/>
                </a:lnTo>
                <a:lnTo>
                  <a:pt x="3413490" y="2833196"/>
                </a:lnTo>
                <a:lnTo>
                  <a:pt x="0" y="28331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533328" y="4069523"/>
            <a:ext cx="4986040" cy="544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4400" b="1" u="sng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When</a:t>
            </a:r>
          </a:p>
          <a:p>
            <a:pPr algn="just">
              <a:lnSpc>
                <a:spcPts val="6160"/>
              </a:lnSpc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Monday or Tuesday</a:t>
            </a:r>
          </a:p>
          <a:p>
            <a:pPr algn="just">
              <a:lnSpc>
                <a:spcPts val="6160"/>
              </a:lnSpc>
            </a:pPr>
            <a:endParaRPr lang="en-US" sz="4400" b="1">
              <a:solidFill>
                <a:srgbClr val="000000"/>
              </a:solidFill>
              <a:latin typeface="Advent Pro Bold"/>
              <a:ea typeface="Advent Pro Bold"/>
              <a:cs typeface="Advent Pro Bold"/>
              <a:sym typeface="Advent Pro Bold"/>
            </a:endParaRPr>
          </a:p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Please make sure named forest camp kit and wellies is in school.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68235" y="1172615"/>
            <a:ext cx="7478370" cy="144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759"/>
              </a:lnSpc>
              <a:spcBef>
                <a:spcPct val="0"/>
              </a:spcBef>
            </a:pPr>
            <a:r>
              <a:rPr lang="en-US" sz="839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FOREST CAMP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789660" y="4641023"/>
            <a:ext cx="5283708" cy="466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4400" b="1" u="sng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What my child needs: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Wellies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Warm clothes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Waterproof trousers</a:t>
            </a:r>
          </a:p>
          <a:p>
            <a:pPr marL="949961" lvl="1" indent="-474980" algn="l">
              <a:lnSpc>
                <a:spcPts val="6160"/>
              </a:lnSpc>
              <a:buFont typeface="Arial"/>
              <a:buChar char="•"/>
            </a:pPr>
            <a:r>
              <a:rPr lang="en-US" sz="4400" b="1">
                <a:solidFill>
                  <a:srgbClr val="000000"/>
                </a:solidFill>
                <a:latin typeface="Advent Pro Bold"/>
                <a:ea typeface="Advent Pro Bold"/>
                <a:cs typeface="Advent Pro Bold"/>
                <a:sym typeface="Advent Pro Bold"/>
              </a:rPr>
              <a:t>Waterproof coat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288872" y="317960"/>
            <a:ext cx="17710256" cy="9473665"/>
            <a:chOff x="0" y="0"/>
            <a:chExt cx="23613675" cy="12631554"/>
          </a:xfrm>
        </p:grpSpPr>
        <p:sp>
          <p:nvSpPr>
            <p:cNvPr id="4" name="Freeform 4"/>
            <p:cNvSpPr/>
            <p:nvPr/>
          </p:nvSpPr>
          <p:spPr>
            <a:xfrm>
              <a:off x="0" y="406792"/>
              <a:ext cx="23613675" cy="12224761"/>
            </a:xfrm>
            <a:custGeom>
              <a:avLst/>
              <a:gdLst/>
              <a:ahLst/>
              <a:cxnLst/>
              <a:rect l="l" t="t" r="r" b="b"/>
              <a:pathLst>
                <a:path w="23613675" h="12224761">
                  <a:moveTo>
                    <a:pt x="0" y="0"/>
                  </a:moveTo>
                  <a:lnTo>
                    <a:pt x="23613675" y="0"/>
                  </a:lnTo>
                  <a:lnTo>
                    <a:pt x="23613675" y="12224762"/>
                  </a:lnTo>
                  <a:lnTo>
                    <a:pt x="0" y="12224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190" b="-42337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761161" y="0"/>
              <a:ext cx="968329" cy="1895306"/>
            </a:xfrm>
            <a:custGeom>
              <a:avLst/>
              <a:gdLst/>
              <a:ahLst/>
              <a:cxnLst/>
              <a:rect l="l" t="t" r="r" b="b"/>
              <a:pathLst>
                <a:path w="968329" h="1895306">
                  <a:moveTo>
                    <a:pt x="0" y="0"/>
                  </a:moveTo>
                  <a:lnTo>
                    <a:pt x="968329" y="0"/>
                  </a:lnTo>
                  <a:lnTo>
                    <a:pt x="968329" y="1895306"/>
                  </a:lnTo>
                  <a:lnTo>
                    <a:pt x="0" y="1895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-307019" y="7625956"/>
            <a:ext cx="1893009" cy="2407642"/>
          </a:xfrm>
          <a:custGeom>
            <a:avLst/>
            <a:gdLst/>
            <a:ahLst/>
            <a:cxnLst/>
            <a:rect l="l" t="t" r="r" b="b"/>
            <a:pathLst>
              <a:path w="1893009" h="2407642">
                <a:moveTo>
                  <a:pt x="0" y="0"/>
                </a:moveTo>
                <a:lnTo>
                  <a:pt x="1893008" y="0"/>
                </a:lnTo>
                <a:lnTo>
                  <a:pt x="1893008" y="2407642"/>
                </a:lnTo>
                <a:lnTo>
                  <a:pt x="0" y="2407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4581024" y="1458970"/>
            <a:ext cx="2242847" cy="1990017"/>
          </a:xfrm>
          <a:custGeom>
            <a:avLst/>
            <a:gdLst/>
            <a:ahLst/>
            <a:cxnLst/>
            <a:rect l="l" t="t" r="r" b="b"/>
            <a:pathLst>
              <a:path w="2242847" h="1990017">
                <a:moveTo>
                  <a:pt x="0" y="0"/>
                </a:moveTo>
                <a:lnTo>
                  <a:pt x="2242847" y="0"/>
                </a:lnTo>
                <a:lnTo>
                  <a:pt x="2242847" y="1990017"/>
                </a:lnTo>
                <a:lnTo>
                  <a:pt x="0" y="1990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281978" y="1549702"/>
            <a:ext cx="1331867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THINGS TO REMEMBER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7619" y="3115612"/>
            <a:ext cx="15752762" cy="634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Make sure your child is wearing the correct uniform</a:t>
            </a:r>
          </a:p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Waterbottles in everyday</a:t>
            </a:r>
          </a:p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Wellies and Shoes that fit, and the children can put on independently</a:t>
            </a:r>
          </a:p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Show and tell: paper format, email in photos</a:t>
            </a:r>
          </a:p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Please arrange an appointment with us to communicate after school, unless it is urgent</a:t>
            </a:r>
          </a:p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Coats/hats appropriate for weather</a:t>
            </a:r>
          </a:p>
          <a:p>
            <a:pPr marL="967044" lvl="1" indent="-483522" algn="l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Fruit and vegetable snacks, and WATER not juice.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5292464">
            <a:off x="16148032" y="1139828"/>
            <a:ext cx="2915037" cy="2029926"/>
          </a:xfrm>
          <a:custGeom>
            <a:avLst/>
            <a:gdLst/>
            <a:ahLst/>
            <a:cxnLst/>
            <a:rect l="l" t="t" r="r" b="b"/>
            <a:pathLst>
              <a:path w="2915037" h="2029926">
                <a:moveTo>
                  <a:pt x="0" y="0"/>
                </a:moveTo>
                <a:lnTo>
                  <a:pt x="2915037" y="0"/>
                </a:lnTo>
                <a:lnTo>
                  <a:pt x="2915037" y="2029926"/>
                </a:lnTo>
                <a:lnTo>
                  <a:pt x="0" y="2029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484664" y="1360299"/>
            <a:ext cx="13318671" cy="166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MATHS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326270" y="3120458"/>
            <a:ext cx="13538240" cy="6984419"/>
            <a:chOff x="0" y="0"/>
            <a:chExt cx="18050987" cy="9312559"/>
          </a:xfrm>
        </p:grpSpPr>
        <p:sp>
          <p:nvSpPr>
            <p:cNvPr id="6" name="Freeform 6"/>
            <p:cNvSpPr/>
            <p:nvPr/>
          </p:nvSpPr>
          <p:spPr>
            <a:xfrm>
              <a:off x="0" y="368639"/>
              <a:ext cx="18050987" cy="8943920"/>
            </a:xfrm>
            <a:custGeom>
              <a:avLst/>
              <a:gdLst/>
              <a:ahLst/>
              <a:cxnLst/>
              <a:rect l="l" t="t" r="r" b="b"/>
              <a:pathLst>
                <a:path w="18050987" h="8943920">
                  <a:moveTo>
                    <a:pt x="0" y="0"/>
                  </a:moveTo>
                  <a:lnTo>
                    <a:pt x="18050987" y="0"/>
                  </a:lnTo>
                  <a:lnTo>
                    <a:pt x="18050987" y="8943920"/>
                  </a:lnTo>
                  <a:lnTo>
                    <a:pt x="0" y="894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1156" t="-64511" r="-18410" b="-3520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1699596">
              <a:off x="15925936" y="303225"/>
              <a:ext cx="1676570" cy="1579024"/>
            </a:xfrm>
            <a:custGeom>
              <a:avLst/>
              <a:gdLst/>
              <a:ahLst/>
              <a:cxnLst/>
              <a:rect l="l" t="t" r="r" b="b"/>
              <a:pathLst>
                <a:path w="1676570" h="1579024">
                  <a:moveTo>
                    <a:pt x="0" y="0"/>
                  </a:moveTo>
                  <a:lnTo>
                    <a:pt x="1676570" y="0"/>
                  </a:lnTo>
                  <a:lnTo>
                    <a:pt x="1676570" y="1579025"/>
                  </a:lnTo>
                  <a:lnTo>
                    <a:pt x="0" y="1579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672140" y="651874"/>
            <a:ext cx="1572705" cy="1997662"/>
          </a:xfrm>
          <a:custGeom>
            <a:avLst/>
            <a:gdLst/>
            <a:ahLst/>
            <a:cxnLst/>
            <a:rect l="l" t="t" r="r" b="b"/>
            <a:pathLst>
              <a:path w="1572705" h="1997662">
                <a:moveTo>
                  <a:pt x="0" y="0"/>
                </a:moveTo>
                <a:lnTo>
                  <a:pt x="1572705" y="0"/>
                </a:lnTo>
                <a:lnTo>
                  <a:pt x="1572705" y="1997662"/>
                </a:lnTo>
                <a:lnTo>
                  <a:pt x="0" y="19976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-3098941">
            <a:off x="1804940" y="8088240"/>
            <a:ext cx="1839919" cy="2340120"/>
          </a:xfrm>
          <a:custGeom>
            <a:avLst/>
            <a:gdLst/>
            <a:ahLst/>
            <a:cxnLst/>
            <a:rect l="l" t="t" r="r" b="b"/>
            <a:pathLst>
              <a:path w="1839919" h="2340120">
                <a:moveTo>
                  <a:pt x="0" y="0"/>
                </a:moveTo>
                <a:lnTo>
                  <a:pt x="1839919" y="0"/>
                </a:lnTo>
                <a:lnTo>
                  <a:pt x="1839919" y="2340120"/>
                </a:lnTo>
                <a:lnTo>
                  <a:pt x="0" y="2340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-4101907">
            <a:off x="4990233" y="1195023"/>
            <a:ext cx="828408" cy="692850"/>
          </a:xfrm>
          <a:custGeom>
            <a:avLst/>
            <a:gdLst/>
            <a:ahLst/>
            <a:cxnLst/>
            <a:rect l="l" t="t" r="r" b="b"/>
            <a:pathLst>
              <a:path w="828408" h="692850">
                <a:moveTo>
                  <a:pt x="0" y="0"/>
                </a:moveTo>
                <a:lnTo>
                  <a:pt x="828408" y="0"/>
                </a:lnTo>
                <a:lnTo>
                  <a:pt x="828408" y="692850"/>
                </a:lnTo>
                <a:lnTo>
                  <a:pt x="0" y="692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3772555" y="3408737"/>
            <a:ext cx="9921630" cy="660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3"/>
              </a:lnSpc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We work on: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Number recognition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Counting (in 1s, 2s, 5s, 10s)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Ordering numbers to 20 and 100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Place value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Odd and even numbers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Recognising + - = x </a:t>
            </a:r>
          </a:p>
          <a:p>
            <a:pPr marL="970438" lvl="1" indent="-485219" algn="l">
              <a:lnSpc>
                <a:spcPts val="5843"/>
              </a:lnSpc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Simple sums</a:t>
            </a:r>
          </a:p>
          <a:p>
            <a:pPr marL="970438" lvl="1" indent="-485219" algn="l">
              <a:lnSpc>
                <a:spcPts val="5843"/>
              </a:lnSpc>
              <a:spcBef>
                <a:spcPct val="0"/>
              </a:spcBef>
              <a:buFont typeface="Arial"/>
              <a:buChar char="•"/>
            </a:pPr>
            <a:r>
              <a:rPr lang="en-US" sz="4494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Halves and quarters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C3A4EFE7F449498BDA5FD74DB2E559" ma:contentTypeVersion="14" ma:contentTypeDescription="Create a new document." ma:contentTypeScope="" ma:versionID="5ee1b8c041a4331fcf13e0a5e372a801">
  <xsd:schema xmlns:xsd="http://www.w3.org/2001/XMLSchema" xmlns:xs="http://www.w3.org/2001/XMLSchema" xmlns:p="http://schemas.microsoft.com/office/2006/metadata/properties" xmlns:ns2="f97953e0-ac6d-4f6d-9c47-d965b2f2b25a" xmlns:ns3="30fa30fc-055e-4d41-ac38-0967889e2f64" targetNamespace="http://schemas.microsoft.com/office/2006/metadata/properties" ma:root="true" ma:fieldsID="a51821a2331ce6b2356116da002eae9b" ns2:_="" ns3:_="">
    <xsd:import namespace="f97953e0-ac6d-4f6d-9c47-d965b2f2b25a"/>
    <xsd:import namespace="30fa30fc-055e-4d41-ac38-0967889e2f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953e0-ac6d-4f6d-9c47-d965b2f2b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d7a4750-4c5c-4dd8-93c9-068bf5de22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a30fc-055e-4d41-ac38-0967889e2f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1b4ef65d-c5c6-4d64-9496-85584371722c}" ma:internalName="TaxCatchAll" ma:showField="CatchAllData" ma:web="30fa30fc-055e-4d41-ac38-0967889e2f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D92DD-88B8-4428-88FF-FDAAEB006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776A2B-0642-4CEE-B266-D4A70DA0A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953e0-ac6d-4f6d-9c47-d965b2f2b25a"/>
    <ds:schemaRef ds:uri="30fa30fc-055e-4d41-ac38-0967889e2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Custom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sharing</dc:title>
  <cp:lastModifiedBy>Sophie Snowden</cp:lastModifiedBy>
  <cp:revision>4</cp:revision>
  <dcterms:created xsi:type="dcterms:W3CDTF">2006-08-16T00:00:00Z</dcterms:created>
  <dcterms:modified xsi:type="dcterms:W3CDTF">2024-09-15T14:44:51Z</dcterms:modified>
  <dc:identifier>DAFtpvsDPBU</dc:identifier>
</cp:coreProperties>
</file>