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9" r:id="rId26"/>
    <p:sldId id="280" r:id="rId27"/>
    <p:sldId id="277" r:id="rId28"/>
  </p:sldIdLst>
  <p:sldSz cx="18288000" cy="10287000"/>
  <p:notesSz cx="6858000" cy="9144000"/>
  <p:embeddedFontLst>
    <p:embeddedFont>
      <p:font typeface="Montserrat" panose="00000500000000000000" pitchFamily="2" charset="0"/>
      <p:regular r:id="rId29"/>
      <p:bold r:id="rId30"/>
      <p:italic r:id="rId31"/>
      <p:boldItalic r:id="rId32"/>
    </p:embeddedFont>
    <p:embeddedFont>
      <p:font typeface="Montserrat Bold" panose="00000800000000000000" charset="0"/>
      <p:regular r:id="rId33"/>
      <p:bold r:id="rId34"/>
    </p:embeddedFont>
    <p:embeddedFont>
      <p:font typeface="Montserrat Semi-Bold" panose="020B0604020202020204" charset="0"/>
      <p:regular r:id="rId35"/>
    </p:embeddedFont>
    <p:embeddedFont>
      <p:font typeface="Quincy CF Medium"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341"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6.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Marrison" userId="3929b703-d382-4d74-83cf-ac7140f26565" providerId="ADAL" clId="{CC537701-6F85-4FC2-91FB-D4DADC3A4A17}"/>
    <pc:docChg chg="modSld">
      <pc:chgData name="Joanne Marrison" userId="3929b703-d382-4d74-83cf-ac7140f26565" providerId="ADAL" clId="{CC537701-6F85-4FC2-91FB-D4DADC3A4A17}" dt="2026-05-06T11:46:38.517" v="1" actId="729"/>
      <pc:docMkLst>
        <pc:docMk/>
      </pc:docMkLst>
      <pc:sldChg chg="mod modShow">
        <pc:chgData name="Joanne Marrison" userId="3929b703-d382-4d74-83cf-ac7140f26565" providerId="ADAL" clId="{CC537701-6F85-4FC2-91FB-D4DADC3A4A17}" dt="2026-05-06T11:46:38.517" v="1" actId="729"/>
        <pc:sldMkLst>
          <pc:docMk/>
          <pc:sldMk cId="0" sldId="266"/>
        </pc:sldMkLst>
      </pc:sldChg>
      <pc:sldChg chg="mod modShow">
        <pc:chgData name="Joanne Marrison" userId="3929b703-d382-4d74-83cf-ac7140f26565" providerId="ADAL" clId="{CC537701-6F85-4FC2-91FB-D4DADC3A4A17}" dt="2026-05-06T11:44:48.258" v="0" actId="729"/>
        <pc:sldMkLst>
          <pc:docMk/>
          <pc:sldMk cId="0" sldId="27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6.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tour.giraffe360.com/2a485c9df499445799e8a969afbe1cb9/" TargetMode="External"/><Relationship Id="rId1" Type="http://schemas.openxmlformats.org/officeDocument/2006/relationships/slideMaster" Target="../slideMasters/slideMaster1.xml"/><Relationship Id="rId5" Type="http://schemas.openxmlformats.org/officeDocument/2006/relationships/image" Target="../media/image41.png"/><Relationship Id="rId4" Type="http://schemas.openxmlformats.org/officeDocument/2006/relationships/image" Target="../media/image3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image" Target="../media/image42.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45.png"/><Relationship Id="rId4" Type="http://schemas.openxmlformats.org/officeDocument/2006/relationships/image" Target="../media/image44.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2.jpeg"/><Relationship Id="rId2" Type="http://schemas.openxmlformats.org/officeDocument/2006/relationships/image" Target="../media/image48.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5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C96CDBF-B782-27C6-66D5-DFCE04D2D297}"/>
              </a:ext>
            </a:extLst>
          </p:cNvPr>
          <p:cNvSpPr/>
          <p:nvPr userDrawn="1"/>
        </p:nvSpPr>
        <p:spPr>
          <a:xfrm>
            <a:off x="-2012762" y="0"/>
            <a:ext cx="15430500" cy="10287000"/>
          </a:xfrm>
          <a:custGeom>
            <a:avLst/>
            <a:gdLst/>
            <a:ahLst/>
            <a:cxnLst/>
            <a:rect l="l" t="t" r="r" b="b"/>
            <a:pathLst>
              <a:path w="15430500" h="10287000">
                <a:moveTo>
                  <a:pt x="0" y="0"/>
                </a:moveTo>
                <a:lnTo>
                  <a:pt x="15430500" y="0"/>
                </a:lnTo>
                <a:lnTo>
                  <a:pt x="15430500" y="10287000"/>
                </a:lnTo>
                <a:lnTo>
                  <a:pt x="0" y="10287000"/>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32BA61E2-5516-CDBE-3947-9C6EAC585B5A}"/>
              </a:ext>
            </a:extLst>
          </p:cNvPr>
          <p:cNvSpPr/>
          <p:nvPr userDrawn="1"/>
        </p:nvSpPr>
        <p:spPr>
          <a:xfrm>
            <a:off x="10875441" y="-1721171"/>
            <a:ext cx="13519994" cy="13434016"/>
          </a:xfrm>
          <a:custGeom>
            <a:avLst/>
            <a:gdLst/>
            <a:ahLst/>
            <a:cxnLst/>
            <a:rect l="l" t="t" r="r" b="b"/>
            <a:pathLst>
              <a:path w="13519994" h="13434016">
                <a:moveTo>
                  <a:pt x="0" y="0"/>
                </a:moveTo>
                <a:lnTo>
                  <a:pt x="13519993" y="0"/>
                </a:lnTo>
                <a:lnTo>
                  <a:pt x="13519993" y="13434017"/>
                </a:lnTo>
                <a:lnTo>
                  <a:pt x="0" y="13434017"/>
                </a:lnTo>
                <a:lnTo>
                  <a:pt x="0" y="0"/>
                </a:lnTo>
                <a:close/>
              </a:path>
            </a:pathLst>
          </a:custGeom>
          <a:blipFill>
            <a:blip r:embed="rId3"/>
            <a:stretch>
              <a:fillRect/>
            </a:stretch>
          </a:blipFill>
        </p:spPr>
        <p:txBody>
          <a:bodyPr/>
          <a:lstStyle/>
          <a:p>
            <a:endParaRPr lang="en-US"/>
          </a:p>
        </p:txBody>
      </p:sp>
      <p:sp>
        <p:nvSpPr>
          <p:cNvPr id="4" name="Freeform 4">
            <a:extLst>
              <a:ext uri="{FF2B5EF4-FFF2-40B4-BE49-F238E27FC236}">
                <a16:creationId xmlns:a16="http://schemas.microsoft.com/office/drawing/2014/main" id="{E507C07B-3181-50B2-B03A-794340F2FC40}"/>
              </a:ext>
            </a:extLst>
          </p:cNvPr>
          <p:cNvSpPr/>
          <p:nvPr userDrawn="1"/>
        </p:nvSpPr>
        <p:spPr>
          <a:xfrm>
            <a:off x="13417738" y="1028700"/>
            <a:ext cx="3841562" cy="3649793"/>
          </a:xfrm>
          <a:custGeom>
            <a:avLst/>
            <a:gdLst/>
            <a:ahLst/>
            <a:cxnLst/>
            <a:rect l="l" t="t" r="r" b="b"/>
            <a:pathLst>
              <a:path w="3841562" h="3649793">
                <a:moveTo>
                  <a:pt x="0" y="0"/>
                </a:moveTo>
                <a:lnTo>
                  <a:pt x="3841562" y="0"/>
                </a:lnTo>
                <a:lnTo>
                  <a:pt x="3841562" y="3649793"/>
                </a:lnTo>
                <a:lnTo>
                  <a:pt x="0" y="3649793"/>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BC1BBD20-03C8-1EF4-EEB1-23B37F335257}"/>
              </a:ext>
            </a:extLst>
          </p:cNvPr>
          <p:cNvSpPr txBox="1"/>
          <p:nvPr userDrawn="1"/>
        </p:nvSpPr>
        <p:spPr>
          <a:xfrm>
            <a:off x="12142522" y="5312764"/>
            <a:ext cx="5912016" cy="3202941"/>
          </a:xfrm>
          <a:prstGeom prst="rect">
            <a:avLst/>
          </a:prstGeom>
        </p:spPr>
        <p:txBody>
          <a:bodyPr lIns="0" tIns="0" rIns="0" bIns="0" rtlCol="0" anchor="t">
            <a:spAutoFit/>
          </a:bodyPr>
          <a:lstStyle/>
          <a:p>
            <a:pPr algn="ctr">
              <a:lnSpc>
                <a:spcPts val="8259"/>
              </a:lnSpc>
            </a:pPr>
            <a:r>
              <a:rPr lang="en-US" sz="5899">
                <a:solidFill>
                  <a:srgbClr val="00642F"/>
                </a:solidFill>
                <a:latin typeface="Quincy CF Medium"/>
                <a:ea typeface="Quincy CF Medium"/>
                <a:cs typeface="Quincy CF Medium"/>
                <a:sym typeface="Quincy CF Medium"/>
              </a:rPr>
              <a:t>We can’t wait to welcome you, see you soon!</a:t>
            </a:r>
          </a:p>
        </p:txBody>
      </p:sp>
      <p:grpSp>
        <p:nvGrpSpPr>
          <p:cNvPr id="6" name="Group 6">
            <a:extLst>
              <a:ext uri="{FF2B5EF4-FFF2-40B4-BE49-F238E27FC236}">
                <a16:creationId xmlns:a16="http://schemas.microsoft.com/office/drawing/2014/main" id="{F406288D-E99B-7787-22D2-2C9BF97553B0}"/>
              </a:ext>
            </a:extLst>
          </p:cNvPr>
          <p:cNvGrpSpPr>
            <a:grpSpLocks noChangeAspect="1"/>
          </p:cNvGrpSpPr>
          <p:nvPr userDrawn="1"/>
        </p:nvGrpSpPr>
        <p:grpSpPr>
          <a:xfrm>
            <a:off x="13170406" y="8695830"/>
            <a:ext cx="3856247" cy="562470"/>
            <a:chOff x="0" y="0"/>
            <a:chExt cx="2259749" cy="329603"/>
          </a:xfrm>
        </p:grpSpPr>
        <p:sp>
          <p:nvSpPr>
            <p:cNvPr id="7" name="Freeform 7">
              <a:extLst>
                <a:ext uri="{FF2B5EF4-FFF2-40B4-BE49-F238E27FC236}">
                  <a16:creationId xmlns:a16="http://schemas.microsoft.com/office/drawing/2014/main" id="{2B727DFA-3199-28D4-9F7D-2AE1C3919600}"/>
                </a:ext>
              </a:extLst>
            </p:cNvPr>
            <p:cNvSpPr/>
            <p:nvPr/>
          </p:nvSpPr>
          <p:spPr>
            <a:xfrm>
              <a:off x="-254" y="0"/>
              <a:ext cx="2260218" cy="329438"/>
            </a:xfrm>
            <a:custGeom>
              <a:avLst/>
              <a:gdLst/>
              <a:ahLst/>
              <a:cxnLst/>
              <a:rect l="l" t="t" r="r" b="b"/>
              <a:pathLst>
                <a:path w="2260218" h="329438">
                  <a:moveTo>
                    <a:pt x="1578356" y="0"/>
                  </a:moveTo>
                  <a:cubicBezTo>
                    <a:pt x="1571244" y="0"/>
                    <a:pt x="1563751" y="635"/>
                    <a:pt x="1553718" y="2032"/>
                  </a:cubicBezTo>
                  <a:lnTo>
                    <a:pt x="1546225" y="2921"/>
                  </a:lnTo>
                  <a:cubicBezTo>
                    <a:pt x="1545590" y="2921"/>
                    <a:pt x="1545082" y="2921"/>
                    <a:pt x="1544447" y="2921"/>
                  </a:cubicBezTo>
                  <a:cubicBezTo>
                    <a:pt x="1536192" y="2921"/>
                    <a:pt x="1529080" y="1270"/>
                    <a:pt x="1519682" y="1270"/>
                  </a:cubicBezTo>
                  <a:cubicBezTo>
                    <a:pt x="1516888" y="1270"/>
                    <a:pt x="1513967" y="1397"/>
                    <a:pt x="1510665" y="1778"/>
                  </a:cubicBezTo>
                  <a:lnTo>
                    <a:pt x="1502029" y="3429"/>
                  </a:lnTo>
                  <a:cubicBezTo>
                    <a:pt x="1493139" y="3048"/>
                    <a:pt x="1484376" y="2032"/>
                    <a:pt x="1474978" y="2032"/>
                  </a:cubicBezTo>
                  <a:cubicBezTo>
                    <a:pt x="1472565" y="2032"/>
                    <a:pt x="1470152" y="2159"/>
                    <a:pt x="1467612" y="2286"/>
                  </a:cubicBezTo>
                  <a:lnTo>
                    <a:pt x="1436878" y="4572"/>
                  </a:lnTo>
                  <a:cubicBezTo>
                    <a:pt x="1426591" y="4572"/>
                    <a:pt x="1416304" y="5207"/>
                    <a:pt x="1401826" y="6604"/>
                  </a:cubicBezTo>
                  <a:lnTo>
                    <a:pt x="1393444" y="8255"/>
                  </a:lnTo>
                  <a:cubicBezTo>
                    <a:pt x="1390142" y="8890"/>
                    <a:pt x="1386840" y="9144"/>
                    <a:pt x="1383030" y="9144"/>
                  </a:cubicBezTo>
                  <a:cubicBezTo>
                    <a:pt x="1380109" y="9144"/>
                    <a:pt x="1376934" y="8890"/>
                    <a:pt x="1373251" y="8509"/>
                  </a:cubicBezTo>
                  <a:lnTo>
                    <a:pt x="1367536" y="7874"/>
                  </a:lnTo>
                  <a:cubicBezTo>
                    <a:pt x="1364107" y="7747"/>
                    <a:pt x="1360805" y="7620"/>
                    <a:pt x="1357249" y="7620"/>
                  </a:cubicBezTo>
                  <a:cubicBezTo>
                    <a:pt x="1348613" y="7620"/>
                    <a:pt x="1338961" y="8382"/>
                    <a:pt x="1326007" y="11811"/>
                  </a:cubicBezTo>
                  <a:lnTo>
                    <a:pt x="1311275" y="12446"/>
                  </a:lnTo>
                  <a:cubicBezTo>
                    <a:pt x="1310513" y="12446"/>
                    <a:pt x="1309751" y="12446"/>
                    <a:pt x="1308989" y="12446"/>
                  </a:cubicBezTo>
                  <a:cubicBezTo>
                    <a:pt x="1307084" y="12446"/>
                    <a:pt x="1305179" y="12446"/>
                    <a:pt x="1303020" y="12446"/>
                  </a:cubicBezTo>
                  <a:cubicBezTo>
                    <a:pt x="1299083" y="12446"/>
                    <a:pt x="1294384" y="12319"/>
                    <a:pt x="1288034" y="11938"/>
                  </a:cubicBezTo>
                  <a:lnTo>
                    <a:pt x="1276604" y="13589"/>
                  </a:lnTo>
                  <a:cubicBezTo>
                    <a:pt x="1272286" y="14605"/>
                    <a:pt x="1267587" y="14224"/>
                    <a:pt x="1263523" y="15113"/>
                  </a:cubicBezTo>
                  <a:lnTo>
                    <a:pt x="1219454" y="18034"/>
                  </a:lnTo>
                  <a:cubicBezTo>
                    <a:pt x="1206119" y="20447"/>
                    <a:pt x="1192530" y="22860"/>
                    <a:pt x="1178179" y="22860"/>
                  </a:cubicBezTo>
                  <a:cubicBezTo>
                    <a:pt x="1173099" y="22860"/>
                    <a:pt x="1167892" y="22606"/>
                    <a:pt x="1162558" y="21844"/>
                  </a:cubicBezTo>
                  <a:lnTo>
                    <a:pt x="1159510" y="22098"/>
                  </a:lnTo>
                  <a:cubicBezTo>
                    <a:pt x="1155065" y="22352"/>
                    <a:pt x="1150747" y="22606"/>
                    <a:pt x="1142492" y="24765"/>
                  </a:cubicBezTo>
                  <a:lnTo>
                    <a:pt x="1133729" y="27051"/>
                  </a:lnTo>
                  <a:cubicBezTo>
                    <a:pt x="1128395" y="27559"/>
                    <a:pt x="1122553" y="28194"/>
                    <a:pt x="1116711" y="29083"/>
                  </a:cubicBezTo>
                  <a:lnTo>
                    <a:pt x="1086612" y="29972"/>
                  </a:lnTo>
                  <a:cubicBezTo>
                    <a:pt x="1074293" y="33909"/>
                    <a:pt x="1074166" y="33909"/>
                    <a:pt x="1061466" y="34036"/>
                  </a:cubicBezTo>
                  <a:cubicBezTo>
                    <a:pt x="1054100" y="34163"/>
                    <a:pt x="1046861" y="34925"/>
                    <a:pt x="1036955" y="37338"/>
                  </a:cubicBezTo>
                  <a:lnTo>
                    <a:pt x="1031240" y="38100"/>
                  </a:lnTo>
                  <a:cubicBezTo>
                    <a:pt x="1030859" y="38100"/>
                    <a:pt x="1030478" y="38100"/>
                    <a:pt x="1030097" y="38100"/>
                  </a:cubicBezTo>
                  <a:cubicBezTo>
                    <a:pt x="1015619" y="38100"/>
                    <a:pt x="1001776" y="40767"/>
                    <a:pt x="987806" y="43815"/>
                  </a:cubicBezTo>
                  <a:lnTo>
                    <a:pt x="940054" y="51689"/>
                  </a:lnTo>
                  <a:cubicBezTo>
                    <a:pt x="922528" y="54356"/>
                    <a:pt x="905129" y="57023"/>
                    <a:pt x="887603" y="59690"/>
                  </a:cubicBezTo>
                  <a:lnTo>
                    <a:pt x="861441" y="61849"/>
                  </a:lnTo>
                  <a:cubicBezTo>
                    <a:pt x="849884" y="63246"/>
                    <a:pt x="838073" y="64389"/>
                    <a:pt x="824357" y="68961"/>
                  </a:cubicBezTo>
                  <a:lnTo>
                    <a:pt x="818261" y="69469"/>
                  </a:lnTo>
                  <a:cubicBezTo>
                    <a:pt x="813943" y="70104"/>
                    <a:pt x="809371" y="70104"/>
                    <a:pt x="805307" y="71247"/>
                  </a:cubicBezTo>
                  <a:lnTo>
                    <a:pt x="779399" y="75184"/>
                  </a:lnTo>
                  <a:cubicBezTo>
                    <a:pt x="773430" y="75311"/>
                    <a:pt x="767969" y="77216"/>
                    <a:pt x="759968" y="80264"/>
                  </a:cubicBezTo>
                  <a:lnTo>
                    <a:pt x="753110" y="82042"/>
                  </a:lnTo>
                  <a:cubicBezTo>
                    <a:pt x="752475" y="82042"/>
                    <a:pt x="751840" y="82042"/>
                    <a:pt x="751078" y="82042"/>
                  </a:cubicBezTo>
                  <a:cubicBezTo>
                    <a:pt x="741299" y="82042"/>
                    <a:pt x="730250" y="83947"/>
                    <a:pt x="719836" y="87376"/>
                  </a:cubicBezTo>
                  <a:lnTo>
                    <a:pt x="694309" y="92837"/>
                  </a:lnTo>
                  <a:cubicBezTo>
                    <a:pt x="687451" y="94869"/>
                    <a:pt x="680466" y="96901"/>
                    <a:pt x="676910" y="98044"/>
                  </a:cubicBezTo>
                  <a:lnTo>
                    <a:pt x="604139" y="113157"/>
                  </a:lnTo>
                  <a:cubicBezTo>
                    <a:pt x="594106" y="115570"/>
                    <a:pt x="584073" y="118364"/>
                    <a:pt x="573913" y="119253"/>
                  </a:cubicBezTo>
                  <a:lnTo>
                    <a:pt x="548132" y="124587"/>
                  </a:lnTo>
                  <a:cubicBezTo>
                    <a:pt x="541147" y="126365"/>
                    <a:pt x="534289" y="128905"/>
                    <a:pt x="524256" y="131064"/>
                  </a:cubicBezTo>
                  <a:lnTo>
                    <a:pt x="514477" y="134366"/>
                  </a:lnTo>
                  <a:lnTo>
                    <a:pt x="505841" y="135382"/>
                  </a:lnTo>
                  <a:cubicBezTo>
                    <a:pt x="501650" y="135890"/>
                    <a:pt x="497332" y="136271"/>
                    <a:pt x="487680" y="138938"/>
                  </a:cubicBezTo>
                  <a:lnTo>
                    <a:pt x="477012" y="143129"/>
                  </a:lnTo>
                  <a:cubicBezTo>
                    <a:pt x="470027" y="144526"/>
                    <a:pt x="462915" y="145669"/>
                    <a:pt x="449072" y="151257"/>
                  </a:cubicBezTo>
                  <a:lnTo>
                    <a:pt x="434721" y="153924"/>
                  </a:lnTo>
                  <a:cubicBezTo>
                    <a:pt x="424053" y="158623"/>
                    <a:pt x="412496" y="161544"/>
                    <a:pt x="401320" y="164973"/>
                  </a:cubicBezTo>
                  <a:lnTo>
                    <a:pt x="342011" y="183007"/>
                  </a:lnTo>
                  <a:cubicBezTo>
                    <a:pt x="337947" y="184531"/>
                    <a:pt x="333502" y="185801"/>
                    <a:pt x="329311" y="186690"/>
                  </a:cubicBezTo>
                  <a:lnTo>
                    <a:pt x="274193" y="202819"/>
                  </a:lnTo>
                  <a:cubicBezTo>
                    <a:pt x="263144" y="207645"/>
                    <a:pt x="251587" y="209042"/>
                    <a:pt x="240284" y="211963"/>
                  </a:cubicBezTo>
                  <a:lnTo>
                    <a:pt x="203454" y="225552"/>
                  </a:lnTo>
                  <a:cubicBezTo>
                    <a:pt x="192024" y="227965"/>
                    <a:pt x="180848" y="231648"/>
                    <a:pt x="169672" y="235458"/>
                  </a:cubicBezTo>
                  <a:lnTo>
                    <a:pt x="86741" y="267208"/>
                  </a:lnTo>
                  <a:cubicBezTo>
                    <a:pt x="80391" y="270637"/>
                    <a:pt x="74041" y="274066"/>
                    <a:pt x="60706" y="279781"/>
                  </a:cubicBezTo>
                  <a:lnTo>
                    <a:pt x="47244" y="285369"/>
                  </a:lnTo>
                  <a:cubicBezTo>
                    <a:pt x="42291" y="288163"/>
                    <a:pt x="36576" y="290322"/>
                    <a:pt x="31369" y="292989"/>
                  </a:cubicBezTo>
                  <a:lnTo>
                    <a:pt x="15494" y="300863"/>
                  </a:lnTo>
                  <a:cubicBezTo>
                    <a:pt x="6985" y="305181"/>
                    <a:pt x="0" y="313309"/>
                    <a:pt x="508" y="320675"/>
                  </a:cubicBezTo>
                  <a:lnTo>
                    <a:pt x="2159" y="324104"/>
                  </a:lnTo>
                  <a:cubicBezTo>
                    <a:pt x="4826" y="325374"/>
                    <a:pt x="6985" y="326390"/>
                    <a:pt x="13335" y="329438"/>
                  </a:cubicBezTo>
                  <a:lnTo>
                    <a:pt x="18796" y="329438"/>
                  </a:lnTo>
                  <a:lnTo>
                    <a:pt x="29464" y="328295"/>
                  </a:lnTo>
                  <a:cubicBezTo>
                    <a:pt x="34798" y="327152"/>
                    <a:pt x="40132" y="325882"/>
                    <a:pt x="50292" y="321564"/>
                  </a:cubicBezTo>
                  <a:lnTo>
                    <a:pt x="60198" y="315976"/>
                  </a:lnTo>
                  <a:cubicBezTo>
                    <a:pt x="69723" y="312801"/>
                    <a:pt x="79248" y="309880"/>
                    <a:pt x="88773" y="305816"/>
                  </a:cubicBezTo>
                  <a:lnTo>
                    <a:pt x="166370" y="276225"/>
                  </a:lnTo>
                  <a:cubicBezTo>
                    <a:pt x="173228" y="273939"/>
                    <a:pt x="180213" y="271526"/>
                    <a:pt x="193802" y="266446"/>
                  </a:cubicBezTo>
                  <a:lnTo>
                    <a:pt x="207264" y="260985"/>
                  </a:lnTo>
                  <a:cubicBezTo>
                    <a:pt x="215265" y="256921"/>
                    <a:pt x="223647" y="255270"/>
                    <a:pt x="238633" y="249809"/>
                  </a:cubicBezTo>
                  <a:lnTo>
                    <a:pt x="251968" y="244348"/>
                  </a:lnTo>
                  <a:cubicBezTo>
                    <a:pt x="259080" y="242824"/>
                    <a:pt x="265684" y="239649"/>
                    <a:pt x="276860" y="237109"/>
                  </a:cubicBezTo>
                  <a:lnTo>
                    <a:pt x="285115" y="234061"/>
                  </a:lnTo>
                  <a:cubicBezTo>
                    <a:pt x="299720" y="227584"/>
                    <a:pt x="315341" y="223393"/>
                    <a:pt x="330581" y="218440"/>
                  </a:cubicBezTo>
                  <a:lnTo>
                    <a:pt x="355854" y="212217"/>
                  </a:lnTo>
                  <a:cubicBezTo>
                    <a:pt x="370078" y="209423"/>
                    <a:pt x="384302" y="205740"/>
                    <a:pt x="397637" y="200025"/>
                  </a:cubicBezTo>
                  <a:lnTo>
                    <a:pt x="447421" y="184277"/>
                  </a:lnTo>
                  <a:cubicBezTo>
                    <a:pt x="460121" y="181356"/>
                    <a:pt x="472948" y="177292"/>
                    <a:pt x="486918" y="175895"/>
                  </a:cubicBezTo>
                  <a:lnTo>
                    <a:pt x="491236" y="174625"/>
                  </a:lnTo>
                  <a:lnTo>
                    <a:pt x="494030" y="173736"/>
                  </a:lnTo>
                  <a:cubicBezTo>
                    <a:pt x="499364" y="171704"/>
                    <a:pt x="504571" y="169545"/>
                    <a:pt x="510286" y="168148"/>
                  </a:cubicBezTo>
                  <a:lnTo>
                    <a:pt x="551307" y="155194"/>
                  </a:lnTo>
                  <a:cubicBezTo>
                    <a:pt x="553466" y="154051"/>
                    <a:pt x="556387" y="153670"/>
                    <a:pt x="559435" y="153543"/>
                  </a:cubicBezTo>
                  <a:lnTo>
                    <a:pt x="597281" y="145161"/>
                  </a:lnTo>
                  <a:cubicBezTo>
                    <a:pt x="599948" y="144145"/>
                    <a:pt x="602615" y="143129"/>
                    <a:pt x="606679" y="141605"/>
                  </a:cubicBezTo>
                  <a:lnTo>
                    <a:pt x="634873" y="137795"/>
                  </a:lnTo>
                  <a:cubicBezTo>
                    <a:pt x="643382" y="135763"/>
                    <a:pt x="652018" y="134112"/>
                    <a:pt x="667639" y="130175"/>
                  </a:cubicBezTo>
                  <a:lnTo>
                    <a:pt x="681990" y="127762"/>
                  </a:lnTo>
                  <a:cubicBezTo>
                    <a:pt x="692150" y="126619"/>
                    <a:pt x="702056" y="124079"/>
                    <a:pt x="712089" y="121920"/>
                  </a:cubicBezTo>
                  <a:lnTo>
                    <a:pt x="741807" y="114808"/>
                  </a:lnTo>
                  <a:cubicBezTo>
                    <a:pt x="753237" y="112268"/>
                    <a:pt x="764921" y="110744"/>
                    <a:pt x="776224" y="108204"/>
                  </a:cubicBezTo>
                  <a:lnTo>
                    <a:pt x="819785" y="101600"/>
                  </a:lnTo>
                  <a:cubicBezTo>
                    <a:pt x="828548" y="100203"/>
                    <a:pt x="836930" y="98044"/>
                    <a:pt x="849249" y="95250"/>
                  </a:cubicBezTo>
                  <a:lnTo>
                    <a:pt x="857758" y="94869"/>
                  </a:lnTo>
                  <a:cubicBezTo>
                    <a:pt x="863346" y="93218"/>
                    <a:pt x="868807" y="91694"/>
                    <a:pt x="874903" y="89916"/>
                  </a:cubicBezTo>
                  <a:lnTo>
                    <a:pt x="905891" y="87884"/>
                  </a:lnTo>
                  <a:lnTo>
                    <a:pt x="908558" y="88011"/>
                  </a:lnTo>
                  <a:cubicBezTo>
                    <a:pt x="910463" y="88265"/>
                    <a:pt x="912241" y="88392"/>
                    <a:pt x="914146" y="88392"/>
                  </a:cubicBezTo>
                  <a:cubicBezTo>
                    <a:pt x="919226" y="88392"/>
                    <a:pt x="924306" y="87503"/>
                    <a:pt x="929386" y="85852"/>
                  </a:cubicBezTo>
                  <a:lnTo>
                    <a:pt x="963549" y="80772"/>
                  </a:lnTo>
                  <a:cubicBezTo>
                    <a:pt x="964438" y="80772"/>
                    <a:pt x="965200" y="80772"/>
                    <a:pt x="966089" y="80772"/>
                  </a:cubicBezTo>
                  <a:cubicBezTo>
                    <a:pt x="968121" y="80772"/>
                    <a:pt x="970153" y="80772"/>
                    <a:pt x="972185" y="80645"/>
                  </a:cubicBezTo>
                  <a:lnTo>
                    <a:pt x="1002665" y="75819"/>
                  </a:lnTo>
                  <a:cubicBezTo>
                    <a:pt x="1022731" y="75819"/>
                    <a:pt x="1042670" y="72771"/>
                    <a:pt x="1069594" y="67945"/>
                  </a:cubicBezTo>
                  <a:lnTo>
                    <a:pt x="1083056" y="67818"/>
                  </a:lnTo>
                  <a:cubicBezTo>
                    <a:pt x="1092581" y="66675"/>
                    <a:pt x="1101344" y="65532"/>
                    <a:pt x="1109980" y="64516"/>
                  </a:cubicBezTo>
                  <a:lnTo>
                    <a:pt x="1140460" y="60833"/>
                  </a:lnTo>
                  <a:cubicBezTo>
                    <a:pt x="1149731" y="60452"/>
                    <a:pt x="1157351" y="58039"/>
                    <a:pt x="1174242" y="55118"/>
                  </a:cubicBezTo>
                  <a:lnTo>
                    <a:pt x="1191768" y="53467"/>
                  </a:lnTo>
                  <a:cubicBezTo>
                    <a:pt x="1196086" y="53086"/>
                    <a:pt x="1200277" y="52832"/>
                    <a:pt x="1204849" y="52832"/>
                  </a:cubicBezTo>
                  <a:cubicBezTo>
                    <a:pt x="1211326" y="52832"/>
                    <a:pt x="1218565" y="53340"/>
                    <a:pt x="1227709" y="54483"/>
                  </a:cubicBezTo>
                  <a:lnTo>
                    <a:pt x="1238250" y="51308"/>
                  </a:lnTo>
                  <a:cubicBezTo>
                    <a:pt x="1244092" y="51054"/>
                    <a:pt x="1249807" y="51181"/>
                    <a:pt x="1261237" y="49911"/>
                  </a:cubicBezTo>
                  <a:lnTo>
                    <a:pt x="1272540" y="47498"/>
                  </a:lnTo>
                  <a:cubicBezTo>
                    <a:pt x="1282573" y="46228"/>
                    <a:pt x="1322832" y="42291"/>
                    <a:pt x="1338707" y="42291"/>
                  </a:cubicBezTo>
                  <a:cubicBezTo>
                    <a:pt x="1340231" y="42291"/>
                    <a:pt x="1341501" y="42291"/>
                    <a:pt x="1342517" y="42418"/>
                  </a:cubicBezTo>
                  <a:cubicBezTo>
                    <a:pt x="1344930" y="42545"/>
                    <a:pt x="1347343" y="42672"/>
                    <a:pt x="1349629" y="42672"/>
                  </a:cubicBezTo>
                  <a:cubicBezTo>
                    <a:pt x="1355979" y="42672"/>
                    <a:pt x="1362202" y="42291"/>
                    <a:pt x="1368552" y="41910"/>
                  </a:cubicBezTo>
                  <a:lnTo>
                    <a:pt x="1394460" y="40386"/>
                  </a:lnTo>
                  <a:cubicBezTo>
                    <a:pt x="1399540" y="40005"/>
                    <a:pt x="1404620" y="39751"/>
                    <a:pt x="1412494" y="39751"/>
                  </a:cubicBezTo>
                  <a:cubicBezTo>
                    <a:pt x="1413637" y="39751"/>
                    <a:pt x="1414907" y="39751"/>
                    <a:pt x="1416177" y="39751"/>
                  </a:cubicBezTo>
                  <a:lnTo>
                    <a:pt x="1424813" y="40767"/>
                  </a:lnTo>
                  <a:cubicBezTo>
                    <a:pt x="1425956" y="40640"/>
                    <a:pt x="1427607" y="40767"/>
                    <a:pt x="1428877" y="40513"/>
                  </a:cubicBezTo>
                  <a:lnTo>
                    <a:pt x="1480566" y="37973"/>
                  </a:lnTo>
                  <a:cubicBezTo>
                    <a:pt x="1481455" y="38100"/>
                    <a:pt x="1482471" y="38100"/>
                    <a:pt x="1483360" y="38100"/>
                  </a:cubicBezTo>
                  <a:cubicBezTo>
                    <a:pt x="1485265" y="38100"/>
                    <a:pt x="1487170" y="37973"/>
                    <a:pt x="1489202" y="37719"/>
                  </a:cubicBezTo>
                  <a:lnTo>
                    <a:pt x="1525524" y="35560"/>
                  </a:lnTo>
                  <a:lnTo>
                    <a:pt x="1528318" y="35814"/>
                  </a:lnTo>
                  <a:cubicBezTo>
                    <a:pt x="1533779" y="37211"/>
                    <a:pt x="1539367" y="37846"/>
                    <a:pt x="1545209" y="37846"/>
                  </a:cubicBezTo>
                  <a:cubicBezTo>
                    <a:pt x="1549273" y="37846"/>
                    <a:pt x="1553464" y="37592"/>
                    <a:pt x="1557655" y="36957"/>
                  </a:cubicBezTo>
                  <a:lnTo>
                    <a:pt x="1580388" y="34671"/>
                  </a:lnTo>
                  <a:lnTo>
                    <a:pt x="1583182" y="34925"/>
                  </a:lnTo>
                  <a:cubicBezTo>
                    <a:pt x="1587246" y="35687"/>
                    <a:pt x="1591183" y="36195"/>
                    <a:pt x="1596136" y="36195"/>
                  </a:cubicBezTo>
                  <a:cubicBezTo>
                    <a:pt x="1599692" y="36195"/>
                    <a:pt x="1603629" y="35941"/>
                    <a:pt x="1608455" y="35052"/>
                  </a:cubicBezTo>
                  <a:lnTo>
                    <a:pt x="1616710" y="34798"/>
                  </a:lnTo>
                  <a:cubicBezTo>
                    <a:pt x="1620139" y="35433"/>
                    <a:pt x="1623060" y="35687"/>
                    <a:pt x="1631061" y="37719"/>
                  </a:cubicBezTo>
                  <a:lnTo>
                    <a:pt x="1642491" y="38100"/>
                  </a:lnTo>
                  <a:cubicBezTo>
                    <a:pt x="1654175" y="37592"/>
                    <a:pt x="1665732" y="36830"/>
                    <a:pt x="1685544" y="36195"/>
                  </a:cubicBezTo>
                  <a:lnTo>
                    <a:pt x="1701673" y="37846"/>
                  </a:lnTo>
                  <a:cubicBezTo>
                    <a:pt x="1706880" y="36957"/>
                    <a:pt x="1711071" y="36322"/>
                    <a:pt x="1716532" y="35433"/>
                  </a:cubicBezTo>
                  <a:lnTo>
                    <a:pt x="1754632" y="35687"/>
                  </a:lnTo>
                  <a:cubicBezTo>
                    <a:pt x="1761998" y="35814"/>
                    <a:pt x="1768856" y="36957"/>
                    <a:pt x="1775841" y="37846"/>
                  </a:cubicBezTo>
                  <a:lnTo>
                    <a:pt x="1801749" y="38608"/>
                  </a:lnTo>
                  <a:cubicBezTo>
                    <a:pt x="1805813" y="39497"/>
                    <a:pt x="1810131" y="40132"/>
                    <a:pt x="1815465" y="41148"/>
                  </a:cubicBezTo>
                  <a:lnTo>
                    <a:pt x="1862455" y="42418"/>
                  </a:lnTo>
                  <a:cubicBezTo>
                    <a:pt x="1862963" y="42418"/>
                    <a:pt x="1863471" y="42418"/>
                    <a:pt x="1864106" y="42418"/>
                  </a:cubicBezTo>
                  <a:cubicBezTo>
                    <a:pt x="1866646" y="42418"/>
                    <a:pt x="1869948" y="42799"/>
                    <a:pt x="1876933" y="44069"/>
                  </a:cubicBezTo>
                  <a:lnTo>
                    <a:pt x="1888363" y="43815"/>
                  </a:lnTo>
                  <a:cubicBezTo>
                    <a:pt x="1889760" y="43688"/>
                    <a:pt x="1891157" y="43561"/>
                    <a:pt x="1892681" y="43561"/>
                  </a:cubicBezTo>
                  <a:cubicBezTo>
                    <a:pt x="1897253" y="43561"/>
                    <a:pt x="1902333" y="44196"/>
                    <a:pt x="1909826" y="45593"/>
                  </a:cubicBezTo>
                  <a:lnTo>
                    <a:pt x="1918081" y="47244"/>
                  </a:lnTo>
                  <a:cubicBezTo>
                    <a:pt x="1922526" y="46990"/>
                    <a:pt x="1926844" y="46863"/>
                    <a:pt x="1935607" y="46355"/>
                  </a:cubicBezTo>
                  <a:lnTo>
                    <a:pt x="1944116" y="47498"/>
                  </a:lnTo>
                  <a:cubicBezTo>
                    <a:pt x="1949704" y="48641"/>
                    <a:pt x="1955165" y="49657"/>
                    <a:pt x="1966595" y="50419"/>
                  </a:cubicBezTo>
                  <a:lnTo>
                    <a:pt x="1978025" y="49657"/>
                  </a:lnTo>
                  <a:cubicBezTo>
                    <a:pt x="1982470" y="49149"/>
                    <a:pt x="1986661" y="48514"/>
                    <a:pt x="1991233" y="48514"/>
                  </a:cubicBezTo>
                  <a:cubicBezTo>
                    <a:pt x="1992503" y="48514"/>
                    <a:pt x="1993773" y="48514"/>
                    <a:pt x="1995043" y="48641"/>
                  </a:cubicBezTo>
                  <a:lnTo>
                    <a:pt x="2025523" y="51435"/>
                  </a:lnTo>
                  <a:cubicBezTo>
                    <a:pt x="2029587" y="52451"/>
                    <a:pt x="2033905" y="53340"/>
                    <a:pt x="2043938" y="54356"/>
                  </a:cubicBezTo>
                  <a:lnTo>
                    <a:pt x="2055495" y="54610"/>
                  </a:lnTo>
                  <a:cubicBezTo>
                    <a:pt x="2063242" y="56515"/>
                    <a:pt x="2070608" y="58801"/>
                    <a:pt x="2083689" y="58801"/>
                  </a:cubicBezTo>
                  <a:cubicBezTo>
                    <a:pt x="2084578" y="58801"/>
                    <a:pt x="2085340" y="58801"/>
                    <a:pt x="2086229" y="58801"/>
                  </a:cubicBezTo>
                  <a:lnTo>
                    <a:pt x="2097532" y="61595"/>
                  </a:lnTo>
                  <a:cubicBezTo>
                    <a:pt x="2103247" y="60833"/>
                    <a:pt x="2108073" y="59182"/>
                    <a:pt x="2116201" y="59182"/>
                  </a:cubicBezTo>
                  <a:cubicBezTo>
                    <a:pt x="2117725" y="59182"/>
                    <a:pt x="2119503" y="59182"/>
                    <a:pt x="2121408" y="59436"/>
                  </a:cubicBezTo>
                  <a:lnTo>
                    <a:pt x="2132076" y="62230"/>
                  </a:lnTo>
                  <a:lnTo>
                    <a:pt x="2137791" y="62992"/>
                  </a:lnTo>
                  <a:cubicBezTo>
                    <a:pt x="2139061" y="62992"/>
                    <a:pt x="2140458" y="62865"/>
                    <a:pt x="2141728" y="62865"/>
                  </a:cubicBezTo>
                  <a:cubicBezTo>
                    <a:pt x="2150110" y="62865"/>
                    <a:pt x="2158873" y="64008"/>
                    <a:pt x="2167128" y="64008"/>
                  </a:cubicBezTo>
                  <a:cubicBezTo>
                    <a:pt x="2168906" y="64008"/>
                    <a:pt x="2170684" y="64008"/>
                    <a:pt x="2172335" y="63881"/>
                  </a:cubicBezTo>
                  <a:lnTo>
                    <a:pt x="2215515" y="63754"/>
                  </a:lnTo>
                  <a:cubicBezTo>
                    <a:pt x="2216531" y="63754"/>
                    <a:pt x="2217419" y="63754"/>
                    <a:pt x="2218435" y="63754"/>
                  </a:cubicBezTo>
                  <a:cubicBezTo>
                    <a:pt x="2221610" y="63754"/>
                    <a:pt x="2224912" y="63754"/>
                    <a:pt x="2228087" y="63754"/>
                  </a:cubicBezTo>
                  <a:cubicBezTo>
                    <a:pt x="2235199" y="63754"/>
                    <a:pt x="2242311" y="63500"/>
                    <a:pt x="2249296" y="61976"/>
                  </a:cubicBezTo>
                  <a:lnTo>
                    <a:pt x="2252217" y="58674"/>
                  </a:lnTo>
                  <a:lnTo>
                    <a:pt x="2260218" y="56896"/>
                  </a:lnTo>
                  <a:lnTo>
                    <a:pt x="2257932" y="53086"/>
                  </a:lnTo>
                  <a:lnTo>
                    <a:pt x="2253741" y="50800"/>
                  </a:lnTo>
                  <a:cubicBezTo>
                    <a:pt x="2252725" y="50292"/>
                    <a:pt x="2251074" y="50038"/>
                    <a:pt x="2249550" y="49911"/>
                  </a:cubicBezTo>
                  <a:lnTo>
                    <a:pt x="2179446" y="41148"/>
                  </a:lnTo>
                  <a:cubicBezTo>
                    <a:pt x="2171826" y="40386"/>
                    <a:pt x="2165349" y="38354"/>
                    <a:pt x="2157983" y="35433"/>
                  </a:cubicBezTo>
                  <a:lnTo>
                    <a:pt x="2149474" y="34417"/>
                  </a:lnTo>
                  <a:lnTo>
                    <a:pt x="2137155" y="34544"/>
                  </a:lnTo>
                  <a:cubicBezTo>
                    <a:pt x="2122296" y="32131"/>
                    <a:pt x="2106675" y="28448"/>
                    <a:pt x="2084704" y="26670"/>
                  </a:cubicBezTo>
                  <a:lnTo>
                    <a:pt x="2073401" y="24384"/>
                  </a:lnTo>
                  <a:cubicBezTo>
                    <a:pt x="2067813" y="22987"/>
                    <a:pt x="2062352" y="21463"/>
                    <a:pt x="2056383" y="20828"/>
                  </a:cubicBezTo>
                  <a:lnTo>
                    <a:pt x="2014600" y="16256"/>
                  </a:lnTo>
                  <a:cubicBezTo>
                    <a:pt x="2005202" y="15621"/>
                    <a:pt x="1995804" y="15367"/>
                    <a:pt x="1986533" y="15367"/>
                  </a:cubicBezTo>
                  <a:cubicBezTo>
                    <a:pt x="1981961" y="15367"/>
                    <a:pt x="1977389" y="15494"/>
                    <a:pt x="1972817" y="15621"/>
                  </a:cubicBezTo>
                  <a:lnTo>
                    <a:pt x="1939798" y="11811"/>
                  </a:lnTo>
                  <a:cubicBezTo>
                    <a:pt x="1931924" y="12446"/>
                    <a:pt x="1926209" y="12827"/>
                    <a:pt x="1913255" y="13716"/>
                  </a:cubicBezTo>
                  <a:lnTo>
                    <a:pt x="1898650" y="12700"/>
                  </a:lnTo>
                  <a:cubicBezTo>
                    <a:pt x="1894332" y="12065"/>
                    <a:pt x="1890014" y="11430"/>
                    <a:pt x="1885569" y="11049"/>
                  </a:cubicBezTo>
                  <a:lnTo>
                    <a:pt x="1854708" y="9271"/>
                  </a:lnTo>
                  <a:cubicBezTo>
                    <a:pt x="1845945" y="8382"/>
                    <a:pt x="1837055" y="7874"/>
                    <a:pt x="1828292" y="7874"/>
                  </a:cubicBezTo>
                  <a:lnTo>
                    <a:pt x="1797812" y="5080"/>
                  </a:lnTo>
                  <a:cubicBezTo>
                    <a:pt x="1797050" y="5080"/>
                    <a:pt x="1796415" y="5080"/>
                    <a:pt x="1795653" y="5080"/>
                  </a:cubicBezTo>
                  <a:cubicBezTo>
                    <a:pt x="1786763" y="5080"/>
                    <a:pt x="1777746" y="2921"/>
                    <a:pt x="1763903" y="2921"/>
                  </a:cubicBezTo>
                  <a:cubicBezTo>
                    <a:pt x="1762633" y="2921"/>
                    <a:pt x="1761236" y="2921"/>
                    <a:pt x="1759839" y="2921"/>
                  </a:cubicBezTo>
                  <a:lnTo>
                    <a:pt x="1745234" y="4064"/>
                  </a:lnTo>
                  <a:cubicBezTo>
                    <a:pt x="1742059" y="4445"/>
                    <a:pt x="1738757" y="4572"/>
                    <a:pt x="1735455" y="4572"/>
                  </a:cubicBezTo>
                  <a:cubicBezTo>
                    <a:pt x="1727962" y="4572"/>
                    <a:pt x="1719580" y="3683"/>
                    <a:pt x="1708023" y="1143"/>
                  </a:cubicBezTo>
                  <a:lnTo>
                    <a:pt x="1693291" y="1397"/>
                  </a:lnTo>
                  <a:cubicBezTo>
                    <a:pt x="1686052" y="1905"/>
                    <a:pt x="1678686" y="2413"/>
                    <a:pt x="1668653" y="2667"/>
                  </a:cubicBezTo>
                  <a:lnTo>
                    <a:pt x="1658747" y="1143"/>
                  </a:lnTo>
                  <a:lnTo>
                    <a:pt x="1650111" y="1524"/>
                  </a:lnTo>
                  <a:cubicBezTo>
                    <a:pt x="1647825" y="1778"/>
                    <a:pt x="1645285" y="2286"/>
                    <a:pt x="1642999" y="2286"/>
                  </a:cubicBezTo>
                  <a:cubicBezTo>
                    <a:pt x="1642491" y="2286"/>
                    <a:pt x="1641983" y="2286"/>
                    <a:pt x="1641475" y="2159"/>
                  </a:cubicBezTo>
                  <a:lnTo>
                    <a:pt x="1584071" y="127"/>
                  </a:lnTo>
                  <a:cubicBezTo>
                    <a:pt x="1582166" y="0"/>
                    <a:pt x="1580261" y="0"/>
                    <a:pt x="1578356" y="0"/>
                  </a:cubicBezTo>
                  <a:close/>
                </a:path>
              </a:pathLst>
            </a:custGeom>
            <a:solidFill>
              <a:srgbClr val="00642F"/>
            </a:solidFill>
          </p:spPr>
          <p:txBody>
            <a:bodyPr/>
            <a:lstStyle/>
            <a:p>
              <a:endParaRPr lang="en-US"/>
            </a:p>
          </p:txBody>
        </p:sp>
      </p:grpSp>
      <p:grpSp>
        <p:nvGrpSpPr>
          <p:cNvPr id="8" name="Group 8">
            <a:extLst>
              <a:ext uri="{FF2B5EF4-FFF2-40B4-BE49-F238E27FC236}">
                <a16:creationId xmlns:a16="http://schemas.microsoft.com/office/drawing/2014/main" id="{F45DB084-7B75-8384-5855-2AC0BEEB2DA3}"/>
              </a:ext>
            </a:extLst>
          </p:cNvPr>
          <p:cNvGrpSpPr/>
          <p:nvPr userDrawn="1"/>
        </p:nvGrpSpPr>
        <p:grpSpPr>
          <a:xfrm>
            <a:off x="1537395" y="6529469"/>
            <a:ext cx="3097919" cy="3436668"/>
            <a:chOff x="0" y="0"/>
            <a:chExt cx="4130559" cy="4582225"/>
          </a:xfrm>
        </p:grpSpPr>
        <p:sp>
          <p:nvSpPr>
            <p:cNvPr id="9" name="TextBox 9">
              <a:extLst>
                <a:ext uri="{FF2B5EF4-FFF2-40B4-BE49-F238E27FC236}">
                  <a16:creationId xmlns:a16="http://schemas.microsoft.com/office/drawing/2014/main" id="{B274D3AD-5499-7A71-F624-62E357C70405}"/>
                </a:ext>
              </a:extLst>
            </p:cNvPr>
            <p:cNvSpPr txBox="1"/>
            <p:nvPr/>
          </p:nvSpPr>
          <p:spPr>
            <a:xfrm>
              <a:off x="294292" y="3025243"/>
              <a:ext cx="2161162" cy="613198"/>
            </a:xfrm>
            <a:prstGeom prst="rect">
              <a:avLst/>
            </a:prstGeom>
          </p:spPr>
          <p:txBody>
            <a:bodyPr lIns="0" tIns="0" rIns="0" bIns="0" rtlCol="0" anchor="t">
              <a:spAutoFit/>
            </a:bodyPr>
            <a:lstStyle/>
            <a:p>
              <a:pPr algn="ctr">
                <a:lnSpc>
                  <a:spcPts val="3919"/>
                </a:lnSpc>
              </a:pPr>
              <a:r>
                <a:rPr lang="en-US" sz="2799" b="1">
                  <a:solidFill>
                    <a:srgbClr val="000000"/>
                  </a:solidFill>
                  <a:latin typeface="Montserrat Bold"/>
                  <a:ea typeface="Montserrat Bold"/>
                  <a:cs typeface="Montserrat Bold"/>
                  <a:sym typeface="Montserrat Bold"/>
                </a:rPr>
                <a:t>Scan me</a:t>
              </a:r>
            </a:p>
          </p:txBody>
        </p:sp>
        <p:sp>
          <p:nvSpPr>
            <p:cNvPr id="10" name="Freeform 10">
              <a:extLst>
                <a:ext uri="{FF2B5EF4-FFF2-40B4-BE49-F238E27FC236}">
                  <a16:creationId xmlns:a16="http://schemas.microsoft.com/office/drawing/2014/main" id="{7557812B-73E6-4CCE-506F-CDF249FDE34E}"/>
                </a:ext>
              </a:extLst>
            </p:cNvPr>
            <p:cNvSpPr/>
            <p:nvPr/>
          </p:nvSpPr>
          <p:spPr>
            <a:xfrm>
              <a:off x="0" y="0"/>
              <a:ext cx="4130559" cy="4582225"/>
            </a:xfrm>
            <a:custGeom>
              <a:avLst/>
              <a:gdLst/>
              <a:ahLst/>
              <a:cxnLst/>
              <a:rect l="l" t="t" r="r" b="b"/>
              <a:pathLst>
                <a:path w="4130559" h="4582225">
                  <a:moveTo>
                    <a:pt x="0" y="0"/>
                  </a:moveTo>
                  <a:lnTo>
                    <a:pt x="4130559" y="0"/>
                  </a:lnTo>
                  <a:lnTo>
                    <a:pt x="4130559" y="4582225"/>
                  </a:lnTo>
                  <a:lnTo>
                    <a:pt x="0" y="4582225"/>
                  </a:lnTo>
                  <a:lnTo>
                    <a:pt x="0" y="0"/>
                  </a:lnTo>
                  <a:close/>
                </a:path>
              </a:pathLst>
            </a:custGeom>
            <a:blipFill>
              <a:blip r:embed="rId5"/>
              <a:stretch>
                <a:fillRect/>
              </a:stretch>
            </a:blipFill>
          </p:spPr>
          <p:txBody>
            <a:bodyPr/>
            <a:lstStyle/>
            <a:p>
              <a:endParaRPr lang="en-US"/>
            </a:p>
          </p:txBody>
        </p:sp>
        <p:sp>
          <p:nvSpPr>
            <p:cNvPr id="11" name="Freeform 11">
              <a:extLst>
                <a:ext uri="{FF2B5EF4-FFF2-40B4-BE49-F238E27FC236}">
                  <a16:creationId xmlns:a16="http://schemas.microsoft.com/office/drawing/2014/main" id="{CD0F8981-C4B9-14B3-954B-96A06FBE62CA}"/>
                </a:ext>
              </a:extLst>
            </p:cNvPr>
            <p:cNvSpPr/>
            <p:nvPr/>
          </p:nvSpPr>
          <p:spPr>
            <a:xfrm>
              <a:off x="1044971" y="250495"/>
              <a:ext cx="2040617" cy="2040617"/>
            </a:xfrm>
            <a:custGeom>
              <a:avLst/>
              <a:gdLst/>
              <a:ahLst/>
              <a:cxnLst/>
              <a:rect l="l" t="t" r="r" b="b"/>
              <a:pathLst>
                <a:path w="2040617" h="2040617">
                  <a:moveTo>
                    <a:pt x="0" y="0"/>
                  </a:moveTo>
                  <a:lnTo>
                    <a:pt x="2040617" y="0"/>
                  </a:lnTo>
                  <a:lnTo>
                    <a:pt x="2040617" y="2040617"/>
                  </a:lnTo>
                  <a:lnTo>
                    <a:pt x="0" y="2040617"/>
                  </a:lnTo>
                  <a:lnTo>
                    <a:pt x="0" y="0"/>
                  </a:lnTo>
                  <a:close/>
                </a:path>
              </a:pathLst>
            </a:custGeom>
            <a:blipFill>
              <a:blip r:embed="rId6"/>
              <a:stretch>
                <a:fillRect/>
              </a:stretch>
            </a:blipFill>
          </p:spPr>
          <p:txBody>
            <a:bodyPr/>
            <a:lstStyle/>
            <a:p>
              <a:endParaRPr lang="en-US"/>
            </a:p>
          </p:txBody>
        </p:sp>
        <p:sp>
          <p:nvSpPr>
            <p:cNvPr id="12" name="TextBox 12">
              <a:extLst>
                <a:ext uri="{FF2B5EF4-FFF2-40B4-BE49-F238E27FC236}">
                  <a16:creationId xmlns:a16="http://schemas.microsoft.com/office/drawing/2014/main" id="{29B03E76-427A-9088-758E-2F16268D0D8B}"/>
                </a:ext>
              </a:extLst>
            </p:cNvPr>
            <p:cNvSpPr txBox="1"/>
            <p:nvPr/>
          </p:nvSpPr>
          <p:spPr>
            <a:xfrm>
              <a:off x="586592" y="2243487"/>
              <a:ext cx="2957374" cy="1933998"/>
            </a:xfrm>
            <a:prstGeom prst="rect">
              <a:avLst/>
            </a:prstGeom>
          </p:spPr>
          <p:txBody>
            <a:bodyPr lIns="0" tIns="0" rIns="0" bIns="0" rtlCol="0" anchor="t">
              <a:spAutoFit/>
            </a:bodyPr>
            <a:lstStyle/>
            <a:p>
              <a:pPr algn="ctr">
                <a:lnSpc>
                  <a:spcPts val="3919"/>
                </a:lnSpc>
              </a:pPr>
              <a:r>
                <a:rPr lang="en-US" sz="2799" b="1">
                  <a:solidFill>
                    <a:srgbClr val="00642F"/>
                  </a:solidFill>
                  <a:latin typeface="Montserrat Bold"/>
                  <a:ea typeface="Montserrat Bold"/>
                  <a:cs typeface="Montserrat Bold"/>
                  <a:sym typeface="Montserrat Bold"/>
                </a:rPr>
                <a:t>Scan me to explore our website.</a:t>
              </a:r>
            </a:p>
          </p:txBody>
        </p:sp>
      </p:grpSp>
    </p:spTree>
    <p:extLst>
      <p:ext uri="{BB962C8B-B14F-4D97-AF65-F5344CB8AC3E}">
        <p14:creationId xmlns:p14="http://schemas.microsoft.com/office/powerpoint/2010/main" val="98337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014F2D8-6B6D-C9FE-CF07-E5EB34C04FFB}"/>
              </a:ext>
            </a:extLst>
          </p:cNvPr>
          <p:cNvGrpSpPr/>
          <p:nvPr userDrawn="1"/>
        </p:nvGrpSpPr>
        <p:grpSpPr>
          <a:xfrm>
            <a:off x="391662" y="1028700"/>
            <a:ext cx="5658852" cy="3959950"/>
            <a:chOff x="0" y="0"/>
            <a:chExt cx="812800" cy="568781"/>
          </a:xfrm>
        </p:grpSpPr>
        <p:sp>
          <p:nvSpPr>
            <p:cNvPr id="3" name="Freeform 3">
              <a:extLst>
                <a:ext uri="{FF2B5EF4-FFF2-40B4-BE49-F238E27FC236}">
                  <a16:creationId xmlns:a16="http://schemas.microsoft.com/office/drawing/2014/main" id="{D66C58F7-E748-A858-FCCC-595FA72141AA}"/>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2"/>
              <a:stretch>
                <a:fillRect l="-2178" r="-2178"/>
              </a:stretch>
            </a:blipFill>
          </p:spPr>
          <p:txBody>
            <a:bodyPr/>
            <a:lstStyle/>
            <a:p>
              <a:endParaRPr lang="en-US"/>
            </a:p>
          </p:txBody>
        </p:sp>
      </p:grpSp>
      <p:grpSp>
        <p:nvGrpSpPr>
          <p:cNvPr id="4" name="Group 4">
            <a:extLst>
              <a:ext uri="{FF2B5EF4-FFF2-40B4-BE49-F238E27FC236}">
                <a16:creationId xmlns:a16="http://schemas.microsoft.com/office/drawing/2014/main" id="{9E1A9942-477D-50E6-7751-542CC5C29EEC}"/>
              </a:ext>
            </a:extLst>
          </p:cNvPr>
          <p:cNvGrpSpPr/>
          <p:nvPr userDrawn="1"/>
        </p:nvGrpSpPr>
        <p:grpSpPr>
          <a:xfrm>
            <a:off x="6314574" y="1028700"/>
            <a:ext cx="5658852" cy="3959950"/>
            <a:chOff x="0" y="0"/>
            <a:chExt cx="812800" cy="568781"/>
          </a:xfrm>
        </p:grpSpPr>
        <p:sp>
          <p:nvSpPr>
            <p:cNvPr id="5" name="Freeform 5">
              <a:extLst>
                <a:ext uri="{FF2B5EF4-FFF2-40B4-BE49-F238E27FC236}">
                  <a16:creationId xmlns:a16="http://schemas.microsoft.com/office/drawing/2014/main" id="{874E1CDD-9625-9B92-A708-CAEE014F8349}"/>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3"/>
              <a:stretch>
                <a:fillRect l="-2434" r="-2434"/>
              </a:stretch>
            </a:blipFill>
          </p:spPr>
          <p:txBody>
            <a:bodyPr/>
            <a:lstStyle/>
            <a:p>
              <a:endParaRPr lang="en-US"/>
            </a:p>
          </p:txBody>
        </p:sp>
      </p:grpSp>
      <p:grpSp>
        <p:nvGrpSpPr>
          <p:cNvPr id="6" name="Group 6">
            <a:extLst>
              <a:ext uri="{FF2B5EF4-FFF2-40B4-BE49-F238E27FC236}">
                <a16:creationId xmlns:a16="http://schemas.microsoft.com/office/drawing/2014/main" id="{04B0F255-EAA1-13A9-FB64-7EAB52AF7DA9}"/>
              </a:ext>
            </a:extLst>
          </p:cNvPr>
          <p:cNvGrpSpPr/>
          <p:nvPr userDrawn="1"/>
        </p:nvGrpSpPr>
        <p:grpSpPr>
          <a:xfrm>
            <a:off x="12240126" y="1028700"/>
            <a:ext cx="5658852" cy="3959950"/>
            <a:chOff x="0" y="0"/>
            <a:chExt cx="812800" cy="568781"/>
          </a:xfrm>
        </p:grpSpPr>
        <p:sp>
          <p:nvSpPr>
            <p:cNvPr id="7" name="Freeform 7">
              <a:extLst>
                <a:ext uri="{FF2B5EF4-FFF2-40B4-BE49-F238E27FC236}">
                  <a16:creationId xmlns:a16="http://schemas.microsoft.com/office/drawing/2014/main" id="{DEB75387-6B18-935D-A380-133CD0EEFCAD}"/>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4"/>
              <a:stretch>
                <a:fillRect l="-2429" r="-2429"/>
              </a:stretch>
            </a:blipFill>
          </p:spPr>
          <p:txBody>
            <a:bodyPr/>
            <a:lstStyle/>
            <a:p>
              <a:endParaRPr lang="en-US"/>
            </a:p>
          </p:txBody>
        </p:sp>
      </p:grpSp>
      <p:grpSp>
        <p:nvGrpSpPr>
          <p:cNvPr id="8" name="Group 8">
            <a:extLst>
              <a:ext uri="{FF2B5EF4-FFF2-40B4-BE49-F238E27FC236}">
                <a16:creationId xmlns:a16="http://schemas.microsoft.com/office/drawing/2014/main" id="{DF098E8F-922C-887F-E92D-B6A81FF46469}"/>
              </a:ext>
            </a:extLst>
          </p:cNvPr>
          <p:cNvGrpSpPr/>
          <p:nvPr userDrawn="1"/>
        </p:nvGrpSpPr>
        <p:grpSpPr>
          <a:xfrm>
            <a:off x="391662" y="5143500"/>
            <a:ext cx="5658852" cy="3959950"/>
            <a:chOff x="0" y="0"/>
            <a:chExt cx="812800" cy="568781"/>
          </a:xfrm>
        </p:grpSpPr>
        <p:sp>
          <p:nvSpPr>
            <p:cNvPr id="9" name="Freeform 9">
              <a:extLst>
                <a:ext uri="{FF2B5EF4-FFF2-40B4-BE49-F238E27FC236}">
                  <a16:creationId xmlns:a16="http://schemas.microsoft.com/office/drawing/2014/main" id="{C0AB889E-1D70-A590-07AE-6520E8980D96}"/>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5"/>
              <a:stretch>
                <a:fillRect l="-2516" r="-2516"/>
              </a:stretch>
            </a:blipFill>
          </p:spPr>
          <p:txBody>
            <a:bodyPr/>
            <a:lstStyle/>
            <a:p>
              <a:endParaRPr lang="en-US"/>
            </a:p>
          </p:txBody>
        </p:sp>
      </p:grpSp>
      <p:grpSp>
        <p:nvGrpSpPr>
          <p:cNvPr id="10" name="Group 10">
            <a:extLst>
              <a:ext uri="{FF2B5EF4-FFF2-40B4-BE49-F238E27FC236}">
                <a16:creationId xmlns:a16="http://schemas.microsoft.com/office/drawing/2014/main" id="{39E446AA-1DBA-1C78-C293-86A5349FA354}"/>
              </a:ext>
            </a:extLst>
          </p:cNvPr>
          <p:cNvGrpSpPr/>
          <p:nvPr userDrawn="1"/>
        </p:nvGrpSpPr>
        <p:grpSpPr>
          <a:xfrm>
            <a:off x="6314574" y="5143500"/>
            <a:ext cx="5658852" cy="3959950"/>
            <a:chOff x="0" y="0"/>
            <a:chExt cx="812800" cy="568781"/>
          </a:xfrm>
        </p:grpSpPr>
        <p:sp>
          <p:nvSpPr>
            <p:cNvPr id="11" name="Freeform 11">
              <a:extLst>
                <a:ext uri="{FF2B5EF4-FFF2-40B4-BE49-F238E27FC236}">
                  <a16:creationId xmlns:a16="http://schemas.microsoft.com/office/drawing/2014/main" id="{BB528946-8C53-9A75-77C2-CC28D6094F22}"/>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6"/>
              <a:stretch>
                <a:fillRect l="-2483" r="-2483"/>
              </a:stretch>
            </a:blipFill>
          </p:spPr>
          <p:txBody>
            <a:bodyPr/>
            <a:lstStyle/>
            <a:p>
              <a:endParaRPr lang="en-US"/>
            </a:p>
          </p:txBody>
        </p:sp>
      </p:grpSp>
      <p:grpSp>
        <p:nvGrpSpPr>
          <p:cNvPr id="12" name="Group 12">
            <a:extLst>
              <a:ext uri="{FF2B5EF4-FFF2-40B4-BE49-F238E27FC236}">
                <a16:creationId xmlns:a16="http://schemas.microsoft.com/office/drawing/2014/main" id="{28E67DC9-9D13-262C-37A0-87A8BA129E6A}"/>
              </a:ext>
            </a:extLst>
          </p:cNvPr>
          <p:cNvGrpSpPr/>
          <p:nvPr userDrawn="1"/>
        </p:nvGrpSpPr>
        <p:grpSpPr>
          <a:xfrm>
            <a:off x="12240126" y="5143500"/>
            <a:ext cx="5658852" cy="3959950"/>
            <a:chOff x="0" y="0"/>
            <a:chExt cx="812800" cy="568781"/>
          </a:xfrm>
        </p:grpSpPr>
        <p:sp>
          <p:nvSpPr>
            <p:cNvPr id="13" name="Freeform 13">
              <a:extLst>
                <a:ext uri="{FF2B5EF4-FFF2-40B4-BE49-F238E27FC236}">
                  <a16:creationId xmlns:a16="http://schemas.microsoft.com/office/drawing/2014/main" id="{C437D016-A15D-BA71-1EE6-52FF79CB8895}"/>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7"/>
              <a:stretch>
                <a:fillRect l="-2579" r="-2579"/>
              </a:stretch>
            </a:blipFill>
          </p:spPr>
          <p:txBody>
            <a:bodyPr/>
            <a:lstStyle/>
            <a:p>
              <a:endParaRPr lang="en-US"/>
            </a:p>
          </p:txBody>
        </p:sp>
      </p:grpSp>
    </p:spTree>
    <p:extLst>
      <p:ext uri="{BB962C8B-B14F-4D97-AF65-F5344CB8AC3E}">
        <p14:creationId xmlns:p14="http://schemas.microsoft.com/office/powerpoint/2010/main" val="4111193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EB9A0BA-9538-520C-A2D4-783A22031593}"/>
              </a:ext>
            </a:extLst>
          </p:cNvPr>
          <p:cNvSpPr/>
          <p:nvPr userDrawn="1"/>
        </p:nvSpPr>
        <p:spPr>
          <a:xfrm>
            <a:off x="13942449" y="-2879493"/>
            <a:ext cx="6061260" cy="6022715"/>
          </a:xfrm>
          <a:custGeom>
            <a:avLst/>
            <a:gdLst/>
            <a:ahLst/>
            <a:cxnLst/>
            <a:rect l="l" t="t" r="r" b="b"/>
            <a:pathLst>
              <a:path w="6061260" h="6022715">
                <a:moveTo>
                  <a:pt x="0" y="0"/>
                </a:moveTo>
                <a:lnTo>
                  <a:pt x="6061261" y="0"/>
                </a:lnTo>
                <a:lnTo>
                  <a:pt x="6061261" y="6022715"/>
                </a:lnTo>
                <a:lnTo>
                  <a:pt x="0" y="6022715"/>
                </a:lnTo>
                <a:lnTo>
                  <a:pt x="0" y="0"/>
                </a:lnTo>
                <a:close/>
              </a:path>
            </a:pathLst>
          </a:custGeom>
          <a:blipFill>
            <a:blip r:embed="rId2">
              <a:alphaModFix amt="79000"/>
            </a:blip>
            <a:stretch>
              <a:fillRect/>
            </a:stretch>
          </a:blipFill>
        </p:spPr>
        <p:txBody>
          <a:bodyPr/>
          <a:lstStyle/>
          <a:p>
            <a:endParaRPr lang="en-US"/>
          </a:p>
        </p:txBody>
      </p:sp>
      <p:sp>
        <p:nvSpPr>
          <p:cNvPr id="3" name="Freeform 3">
            <a:extLst>
              <a:ext uri="{FF2B5EF4-FFF2-40B4-BE49-F238E27FC236}">
                <a16:creationId xmlns:a16="http://schemas.microsoft.com/office/drawing/2014/main" id="{80D11D89-FD86-4669-4353-15C1E9693FA0}"/>
              </a:ext>
            </a:extLst>
          </p:cNvPr>
          <p:cNvSpPr/>
          <p:nvPr userDrawn="1"/>
        </p:nvSpPr>
        <p:spPr>
          <a:xfrm>
            <a:off x="15524307" y="6644905"/>
            <a:ext cx="6279474" cy="7284190"/>
          </a:xfrm>
          <a:custGeom>
            <a:avLst/>
            <a:gdLst/>
            <a:ahLst/>
            <a:cxnLst/>
            <a:rect l="l" t="t" r="r" b="b"/>
            <a:pathLst>
              <a:path w="6279474" h="7284190">
                <a:moveTo>
                  <a:pt x="0" y="0"/>
                </a:moveTo>
                <a:lnTo>
                  <a:pt x="6279474" y="0"/>
                </a:lnTo>
                <a:lnTo>
                  <a:pt x="6279474" y="7284190"/>
                </a:lnTo>
                <a:lnTo>
                  <a:pt x="0" y="7284190"/>
                </a:lnTo>
                <a:lnTo>
                  <a:pt x="0" y="0"/>
                </a:lnTo>
                <a:close/>
              </a:path>
            </a:pathLst>
          </a:custGeom>
          <a:blipFill>
            <a:blip r:embed="rId3">
              <a:alphaModFix amt="80000"/>
            </a:blip>
            <a:stretch>
              <a:fillRect/>
            </a:stretch>
          </a:blipFill>
        </p:spPr>
        <p:txBody>
          <a:bodyPr/>
          <a:lstStyle/>
          <a:p>
            <a:endParaRPr lang="en-US"/>
          </a:p>
        </p:txBody>
      </p:sp>
      <p:grpSp>
        <p:nvGrpSpPr>
          <p:cNvPr id="4" name="Group 4">
            <a:extLst>
              <a:ext uri="{FF2B5EF4-FFF2-40B4-BE49-F238E27FC236}">
                <a16:creationId xmlns:a16="http://schemas.microsoft.com/office/drawing/2014/main" id="{53277A3D-8240-DC0A-F15C-9CE2340B0277}"/>
              </a:ext>
            </a:extLst>
          </p:cNvPr>
          <p:cNvGrpSpPr/>
          <p:nvPr userDrawn="1"/>
        </p:nvGrpSpPr>
        <p:grpSpPr>
          <a:xfrm rot="175494">
            <a:off x="11856916" y="3251147"/>
            <a:ext cx="5444034" cy="6077061"/>
            <a:chOff x="292100" y="190500"/>
            <a:chExt cx="21297900" cy="23774400"/>
          </a:xfrm>
        </p:grpSpPr>
        <p:sp>
          <p:nvSpPr>
            <p:cNvPr id="5" name="Freeform 5">
              <a:extLst>
                <a:ext uri="{FF2B5EF4-FFF2-40B4-BE49-F238E27FC236}">
                  <a16:creationId xmlns:a16="http://schemas.microsoft.com/office/drawing/2014/main" id="{821D4784-6350-86B7-C9B4-4E2376F960E0}"/>
                </a:ext>
              </a:extLst>
            </p:cNvPr>
            <p:cNvSpPr/>
            <p:nvPr/>
          </p:nvSpPr>
          <p:spPr>
            <a:xfrm>
              <a:off x="0" y="0"/>
              <a:ext cx="21297900" cy="23774400"/>
            </a:xfrm>
            <a:custGeom>
              <a:avLst/>
              <a:gdLst/>
              <a:ahLst/>
              <a:cxnLst/>
              <a:rect l="l" t="t" r="r" b="b"/>
              <a:pathLst>
                <a:path w="21297900" h="23774400">
                  <a:moveTo>
                    <a:pt x="88900" y="190500"/>
                  </a:moveTo>
                  <a:lnTo>
                    <a:pt x="114300" y="127000"/>
                  </a:lnTo>
                  <a:lnTo>
                    <a:pt x="203200" y="101600"/>
                  </a:lnTo>
                  <a:lnTo>
                    <a:pt x="228600" y="76200"/>
                  </a:lnTo>
                  <a:lnTo>
                    <a:pt x="431800" y="114300"/>
                  </a:lnTo>
                  <a:lnTo>
                    <a:pt x="457200" y="76200"/>
                  </a:lnTo>
                  <a:lnTo>
                    <a:pt x="508000" y="50800"/>
                  </a:lnTo>
                  <a:lnTo>
                    <a:pt x="711200" y="12700"/>
                  </a:lnTo>
                  <a:lnTo>
                    <a:pt x="939800" y="38100"/>
                  </a:lnTo>
                  <a:lnTo>
                    <a:pt x="1231900" y="25400"/>
                  </a:lnTo>
                  <a:lnTo>
                    <a:pt x="1270000" y="50800"/>
                  </a:lnTo>
                  <a:lnTo>
                    <a:pt x="1397000" y="50800"/>
                  </a:lnTo>
                  <a:lnTo>
                    <a:pt x="1511300" y="25400"/>
                  </a:lnTo>
                  <a:lnTo>
                    <a:pt x="2006600" y="25400"/>
                  </a:lnTo>
                  <a:lnTo>
                    <a:pt x="2120900" y="0"/>
                  </a:lnTo>
                  <a:lnTo>
                    <a:pt x="2806700" y="25400"/>
                  </a:lnTo>
                  <a:lnTo>
                    <a:pt x="2971800" y="88900"/>
                  </a:lnTo>
                  <a:lnTo>
                    <a:pt x="3022600" y="88900"/>
                  </a:lnTo>
                  <a:lnTo>
                    <a:pt x="3060700" y="63500"/>
                  </a:lnTo>
                  <a:lnTo>
                    <a:pt x="3136900" y="63500"/>
                  </a:lnTo>
                  <a:lnTo>
                    <a:pt x="3187700" y="88900"/>
                  </a:lnTo>
                  <a:lnTo>
                    <a:pt x="3327400" y="88900"/>
                  </a:lnTo>
                  <a:lnTo>
                    <a:pt x="3505200" y="25400"/>
                  </a:lnTo>
                  <a:lnTo>
                    <a:pt x="4470400" y="25400"/>
                  </a:lnTo>
                  <a:lnTo>
                    <a:pt x="4559300" y="76200"/>
                  </a:lnTo>
                  <a:lnTo>
                    <a:pt x="4673600" y="76200"/>
                  </a:lnTo>
                  <a:lnTo>
                    <a:pt x="4762500" y="38100"/>
                  </a:lnTo>
                  <a:lnTo>
                    <a:pt x="5092700" y="25400"/>
                  </a:lnTo>
                  <a:lnTo>
                    <a:pt x="7137400" y="38100"/>
                  </a:lnTo>
                  <a:lnTo>
                    <a:pt x="7353300" y="0"/>
                  </a:lnTo>
                  <a:lnTo>
                    <a:pt x="7835900" y="12700"/>
                  </a:lnTo>
                  <a:lnTo>
                    <a:pt x="8051800" y="50800"/>
                  </a:lnTo>
                  <a:lnTo>
                    <a:pt x="8356600" y="25400"/>
                  </a:lnTo>
                  <a:lnTo>
                    <a:pt x="10414000" y="25400"/>
                  </a:lnTo>
                  <a:lnTo>
                    <a:pt x="10883900" y="50800"/>
                  </a:lnTo>
                  <a:lnTo>
                    <a:pt x="10972800" y="12700"/>
                  </a:lnTo>
                  <a:lnTo>
                    <a:pt x="11658600" y="12700"/>
                  </a:lnTo>
                  <a:lnTo>
                    <a:pt x="11938000" y="63500"/>
                  </a:lnTo>
                  <a:lnTo>
                    <a:pt x="12014200" y="63500"/>
                  </a:lnTo>
                  <a:lnTo>
                    <a:pt x="12103100" y="12700"/>
                  </a:lnTo>
                  <a:lnTo>
                    <a:pt x="13296900" y="12700"/>
                  </a:lnTo>
                  <a:lnTo>
                    <a:pt x="13449300" y="50800"/>
                  </a:lnTo>
                  <a:lnTo>
                    <a:pt x="13512800" y="101600"/>
                  </a:lnTo>
                  <a:lnTo>
                    <a:pt x="13614400" y="127000"/>
                  </a:lnTo>
                  <a:lnTo>
                    <a:pt x="13817600" y="38100"/>
                  </a:lnTo>
                  <a:lnTo>
                    <a:pt x="13919200" y="38100"/>
                  </a:lnTo>
                  <a:lnTo>
                    <a:pt x="14033500" y="101600"/>
                  </a:lnTo>
                  <a:lnTo>
                    <a:pt x="14249400" y="76200"/>
                  </a:lnTo>
                  <a:lnTo>
                    <a:pt x="14478000" y="101600"/>
                  </a:lnTo>
                  <a:lnTo>
                    <a:pt x="14516100" y="63500"/>
                  </a:lnTo>
                  <a:lnTo>
                    <a:pt x="14554200" y="63500"/>
                  </a:lnTo>
                  <a:lnTo>
                    <a:pt x="14655800" y="12700"/>
                  </a:lnTo>
                  <a:lnTo>
                    <a:pt x="15976600" y="25400"/>
                  </a:lnTo>
                  <a:lnTo>
                    <a:pt x="16230600" y="88900"/>
                  </a:lnTo>
                  <a:lnTo>
                    <a:pt x="16332200" y="88900"/>
                  </a:lnTo>
                  <a:lnTo>
                    <a:pt x="16370300" y="63500"/>
                  </a:lnTo>
                  <a:lnTo>
                    <a:pt x="16573500" y="76200"/>
                  </a:lnTo>
                  <a:lnTo>
                    <a:pt x="16675100" y="38100"/>
                  </a:lnTo>
                  <a:lnTo>
                    <a:pt x="16802100" y="25400"/>
                  </a:lnTo>
                  <a:lnTo>
                    <a:pt x="16992600" y="38100"/>
                  </a:lnTo>
                  <a:lnTo>
                    <a:pt x="17094200" y="76200"/>
                  </a:lnTo>
                  <a:lnTo>
                    <a:pt x="17221200" y="38100"/>
                  </a:lnTo>
                  <a:lnTo>
                    <a:pt x="17246600" y="12700"/>
                  </a:lnTo>
                  <a:lnTo>
                    <a:pt x="17627600" y="38100"/>
                  </a:lnTo>
                  <a:lnTo>
                    <a:pt x="17665700" y="63500"/>
                  </a:lnTo>
                  <a:lnTo>
                    <a:pt x="17843500" y="63500"/>
                  </a:lnTo>
                  <a:lnTo>
                    <a:pt x="17970500" y="25400"/>
                  </a:lnTo>
                  <a:lnTo>
                    <a:pt x="18110200" y="25400"/>
                  </a:lnTo>
                  <a:lnTo>
                    <a:pt x="18313400" y="50800"/>
                  </a:lnTo>
                  <a:lnTo>
                    <a:pt x="18415000" y="88900"/>
                  </a:lnTo>
                  <a:lnTo>
                    <a:pt x="18796000" y="76200"/>
                  </a:lnTo>
                  <a:lnTo>
                    <a:pt x="18872200" y="101600"/>
                  </a:lnTo>
                  <a:lnTo>
                    <a:pt x="19062700" y="38100"/>
                  </a:lnTo>
                  <a:lnTo>
                    <a:pt x="19177000" y="38100"/>
                  </a:lnTo>
                  <a:lnTo>
                    <a:pt x="19265900" y="76200"/>
                  </a:lnTo>
                  <a:lnTo>
                    <a:pt x="19329400" y="76200"/>
                  </a:lnTo>
                  <a:lnTo>
                    <a:pt x="19342100" y="50800"/>
                  </a:lnTo>
                  <a:lnTo>
                    <a:pt x="19418300" y="38100"/>
                  </a:lnTo>
                  <a:lnTo>
                    <a:pt x="19443700" y="12700"/>
                  </a:lnTo>
                  <a:lnTo>
                    <a:pt x="19519900" y="12700"/>
                  </a:lnTo>
                  <a:lnTo>
                    <a:pt x="19685000" y="101600"/>
                  </a:lnTo>
                  <a:lnTo>
                    <a:pt x="19837400" y="38100"/>
                  </a:lnTo>
                  <a:lnTo>
                    <a:pt x="20320000" y="12700"/>
                  </a:lnTo>
                  <a:lnTo>
                    <a:pt x="21005800" y="12700"/>
                  </a:lnTo>
                  <a:lnTo>
                    <a:pt x="21120100" y="25400"/>
                  </a:lnTo>
                  <a:lnTo>
                    <a:pt x="21247100" y="76200"/>
                  </a:lnTo>
                  <a:lnTo>
                    <a:pt x="21234400" y="342900"/>
                  </a:lnTo>
                  <a:lnTo>
                    <a:pt x="21259800" y="393700"/>
                  </a:lnTo>
                  <a:lnTo>
                    <a:pt x="21272500" y="1104900"/>
                  </a:lnTo>
                  <a:lnTo>
                    <a:pt x="21259800" y="1358900"/>
                  </a:lnTo>
                  <a:lnTo>
                    <a:pt x="21234400" y="1409700"/>
                  </a:lnTo>
                  <a:lnTo>
                    <a:pt x="21234400" y="1651000"/>
                  </a:lnTo>
                  <a:lnTo>
                    <a:pt x="21183600" y="1752600"/>
                  </a:lnTo>
                  <a:lnTo>
                    <a:pt x="21221700" y="1841500"/>
                  </a:lnTo>
                  <a:lnTo>
                    <a:pt x="21221700" y="1993900"/>
                  </a:lnTo>
                  <a:lnTo>
                    <a:pt x="21183600" y="2070100"/>
                  </a:lnTo>
                  <a:lnTo>
                    <a:pt x="21183600" y="2184400"/>
                  </a:lnTo>
                  <a:lnTo>
                    <a:pt x="21234400" y="2247900"/>
                  </a:lnTo>
                  <a:lnTo>
                    <a:pt x="21234400" y="2476500"/>
                  </a:lnTo>
                  <a:lnTo>
                    <a:pt x="21272500" y="2641600"/>
                  </a:lnTo>
                  <a:lnTo>
                    <a:pt x="21272500" y="2743200"/>
                  </a:lnTo>
                  <a:lnTo>
                    <a:pt x="21209000" y="2933700"/>
                  </a:lnTo>
                  <a:lnTo>
                    <a:pt x="21196300" y="3035300"/>
                  </a:lnTo>
                  <a:lnTo>
                    <a:pt x="21259800" y="3149600"/>
                  </a:lnTo>
                  <a:lnTo>
                    <a:pt x="21272500" y="3733800"/>
                  </a:lnTo>
                  <a:lnTo>
                    <a:pt x="21297900" y="3873500"/>
                  </a:lnTo>
                  <a:lnTo>
                    <a:pt x="21259800" y="4000500"/>
                  </a:lnTo>
                  <a:lnTo>
                    <a:pt x="21247100" y="4216400"/>
                  </a:lnTo>
                  <a:lnTo>
                    <a:pt x="21221700" y="4267200"/>
                  </a:lnTo>
                  <a:lnTo>
                    <a:pt x="21221700" y="4457700"/>
                  </a:lnTo>
                  <a:lnTo>
                    <a:pt x="21247100" y="4533900"/>
                  </a:lnTo>
                  <a:lnTo>
                    <a:pt x="21247100" y="4864100"/>
                  </a:lnTo>
                  <a:lnTo>
                    <a:pt x="21196300" y="4940300"/>
                  </a:lnTo>
                  <a:lnTo>
                    <a:pt x="21196300" y="5092700"/>
                  </a:lnTo>
                  <a:lnTo>
                    <a:pt x="21259800" y="5232400"/>
                  </a:lnTo>
                  <a:lnTo>
                    <a:pt x="21234400" y="5461000"/>
                  </a:lnTo>
                  <a:lnTo>
                    <a:pt x="21259800" y="5549900"/>
                  </a:lnTo>
                  <a:lnTo>
                    <a:pt x="21285200" y="5956300"/>
                  </a:lnTo>
                  <a:lnTo>
                    <a:pt x="21209000" y="6184900"/>
                  </a:lnTo>
                  <a:lnTo>
                    <a:pt x="21209000" y="6235700"/>
                  </a:lnTo>
                  <a:lnTo>
                    <a:pt x="21259800" y="6299200"/>
                  </a:lnTo>
                  <a:lnTo>
                    <a:pt x="21272500" y="6400800"/>
                  </a:lnTo>
                  <a:lnTo>
                    <a:pt x="21234400" y="6451600"/>
                  </a:lnTo>
                  <a:lnTo>
                    <a:pt x="21196300" y="6565900"/>
                  </a:lnTo>
                  <a:lnTo>
                    <a:pt x="21221700" y="6794500"/>
                  </a:lnTo>
                  <a:lnTo>
                    <a:pt x="21183600" y="6908800"/>
                  </a:lnTo>
                  <a:lnTo>
                    <a:pt x="21221700" y="6946900"/>
                  </a:lnTo>
                  <a:lnTo>
                    <a:pt x="21272500" y="7073900"/>
                  </a:lnTo>
                  <a:lnTo>
                    <a:pt x="21247100" y="7251700"/>
                  </a:lnTo>
                  <a:lnTo>
                    <a:pt x="21272500" y="7289800"/>
                  </a:lnTo>
                  <a:lnTo>
                    <a:pt x="21285200" y="7391400"/>
                  </a:lnTo>
                  <a:lnTo>
                    <a:pt x="21221700" y="7607300"/>
                  </a:lnTo>
                  <a:lnTo>
                    <a:pt x="21247100" y="7620000"/>
                  </a:lnTo>
                  <a:lnTo>
                    <a:pt x="21247100" y="7658100"/>
                  </a:lnTo>
                  <a:lnTo>
                    <a:pt x="21272500" y="7683500"/>
                  </a:lnTo>
                  <a:lnTo>
                    <a:pt x="21272500" y="7874000"/>
                  </a:lnTo>
                  <a:lnTo>
                    <a:pt x="21297900" y="8051800"/>
                  </a:lnTo>
                  <a:lnTo>
                    <a:pt x="21272500" y="8115300"/>
                  </a:lnTo>
                  <a:lnTo>
                    <a:pt x="21247100" y="9042400"/>
                  </a:lnTo>
                  <a:lnTo>
                    <a:pt x="21221700" y="9067800"/>
                  </a:lnTo>
                  <a:lnTo>
                    <a:pt x="21247100" y="9220200"/>
                  </a:lnTo>
                  <a:lnTo>
                    <a:pt x="21247100" y="9461500"/>
                  </a:lnTo>
                  <a:lnTo>
                    <a:pt x="21183600" y="9550400"/>
                  </a:lnTo>
                  <a:lnTo>
                    <a:pt x="21183600" y="9664700"/>
                  </a:lnTo>
                  <a:lnTo>
                    <a:pt x="21259800" y="9855200"/>
                  </a:lnTo>
                  <a:lnTo>
                    <a:pt x="21259800" y="10045700"/>
                  </a:lnTo>
                  <a:lnTo>
                    <a:pt x="21221700" y="10109200"/>
                  </a:lnTo>
                  <a:lnTo>
                    <a:pt x="21196300" y="10274300"/>
                  </a:lnTo>
                  <a:lnTo>
                    <a:pt x="21285200" y="10388600"/>
                  </a:lnTo>
                  <a:lnTo>
                    <a:pt x="21297900" y="10566400"/>
                  </a:lnTo>
                  <a:lnTo>
                    <a:pt x="21285200" y="11544300"/>
                  </a:lnTo>
                  <a:lnTo>
                    <a:pt x="21272500" y="11772900"/>
                  </a:lnTo>
                  <a:lnTo>
                    <a:pt x="21234400" y="11849100"/>
                  </a:lnTo>
                  <a:lnTo>
                    <a:pt x="21247100" y="11988800"/>
                  </a:lnTo>
                  <a:lnTo>
                    <a:pt x="21297900" y="12090400"/>
                  </a:lnTo>
                  <a:lnTo>
                    <a:pt x="21297900" y="12319000"/>
                  </a:lnTo>
                  <a:lnTo>
                    <a:pt x="21259800" y="12954000"/>
                  </a:lnTo>
                  <a:lnTo>
                    <a:pt x="21234400" y="13131800"/>
                  </a:lnTo>
                  <a:lnTo>
                    <a:pt x="21183600" y="13246100"/>
                  </a:lnTo>
                  <a:lnTo>
                    <a:pt x="21259800" y="13385800"/>
                  </a:lnTo>
                  <a:lnTo>
                    <a:pt x="21259800" y="13462000"/>
                  </a:lnTo>
                  <a:lnTo>
                    <a:pt x="21234400" y="13512800"/>
                  </a:lnTo>
                  <a:lnTo>
                    <a:pt x="21196300" y="13538200"/>
                  </a:lnTo>
                  <a:lnTo>
                    <a:pt x="21183600" y="13627100"/>
                  </a:lnTo>
                  <a:lnTo>
                    <a:pt x="21209000" y="13639800"/>
                  </a:lnTo>
                  <a:lnTo>
                    <a:pt x="21272500" y="13754100"/>
                  </a:lnTo>
                  <a:lnTo>
                    <a:pt x="21272500" y="13881100"/>
                  </a:lnTo>
                  <a:lnTo>
                    <a:pt x="21209000" y="14249400"/>
                  </a:lnTo>
                  <a:lnTo>
                    <a:pt x="21158200" y="14401800"/>
                  </a:lnTo>
                  <a:lnTo>
                    <a:pt x="21107400" y="14478000"/>
                  </a:lnTo>
                  <a:lnTo>
                    <a:pt x="21107400" y="14554200"/>
                  </a:lnTo>
                  <a:lnTo>
                    <a:pt x="21145500" y="14630400"/>
                  </a:lnTo>
                  <a:lnTo>
                    <a:pt x="21170900" y="14808200"/>
                  </a:lnTo>
                  <a:lnTo>
                    <a:pt x="21120100" y="14909800"/>
                  </a:lnTo>
                  <a:lnTo>
                    <a:pt x="21082000" y="14935200"/>
                  </a:lnTo>
                  <a:lnTo>
                    <a:pt x="21082000" y="14960600"/>
                  </a:lnTo>
                  <a:lnTo>
                    <a:pt x="21005800" y="15049500"/>
                  </a:lnTo>
                  <a:lnTo>
                    <a:pt x="21031200" y="15151100"/>
                  </a:lnTo>
                  <a:lnTo>
                    <a:pt x="21031200" y="15354300"/>
                  </a:lnTo>
                  <a:lnTo>
                    <a:pt x="20967700" y="15544800"/>
                  </a:lnTo>
                  <a:lnTo>
                    <a:pt x="20955000" y="15671800"/>
                  </a:lnTo>
                  <a:lnTo>
                    <a:pt x="20828000" y="15875000"/>
                  </a:lnTo>
                  <a:lnTo>
                    <a:pt x="20853400" y="15976600"/>
                  </a:lnTo>
                  <a:lnTo>
                    <a:pt x="20853400" y="16129000"/>
                  </a:lnTo>
                  <a:lnTo>
                    <a:pt x="20637500" y="16776700"/>
                  </a:lnTo>
                  <a:lnTo>
                    <a:pt x="20586700" y="16878300"/>
                  </a:lnTo>
                  <a:lnTo>
                    <a:pt x="20485100" y="16992600"/>
                  </a:lnTo>
                  <a:lnTo>
                    <a:pt x="20459700" y="17221200"/>
                  </a:lnTo>
                  <a:lnTo>
                    <a:pt x="20383500" y="17373600"/>
                  </a:lnTo>
                  <a:lnTo>
                    <a:pt x="20370800" y="17449800"/>
                  </a:lnTo>
                  <a:lnTo>
                    <a:pt x="20320000" y="17538700"/>
                  </a:lnTo>
                  <a:lnTo>
                    <a:pt x="20243800" y="17780000"/>
                  </a:lnTo>
                  <a:lnTo>
                    <a:pt x="20104100" y="18059400"/>
                  </a:lnTo>
                  <a:lnTo>
                    <a:pt x="20078700" y="18072100"/>
                  </a:lnTo>
                  <a:lnTo>
                    <a:pt x="20040600" y="18173700"/>
                  </a:lnTo>
                  <a:lnTo>
                    <a:pt x="20015200" y="18186400"/>
                  </a:lnTo>
                  <a:lnTo>
                    <a:pt x="19926300" y="18376900"/>
                  </a:lnTo>
                  <a:lnTo>
                    <a:pt x="19900900" y="18389600"/>
                  </a:lnTo>
                  <a:lnTo>
                    <a:pt x="19875500" y="18465800"/>
                  </a:lnTo>
                  <a:lnTo>
                    <a:pt x="19735800" y="18618200"/>
                  </a:lnTo>
                  <a:lnTo>
                    <a:pt x="19735800" y="18669000"/>
                  </a:lnTo>
                  <a:lnTo>
                    <a:pt x="19659600" y="18859500"/>
                  </a:lnTo>
                  <a:lnTo>
                    <a:pt x="19558000" y="18961100"/>
                  </a:lnTo>
                  <a:lnTo>
                    <a:pt x="19558000" y="18986500"/>
                  </a:lnTo>
                  <a:lnTo>
                    <a:pt x="19456400" y="19075400"/>
                  </a:lnTo>
                  <a:lnTo>
                    <a:pt x="19456400" y="19100800"/>
                  </a:lnTo>
                  <a:lnTo>
                    <a:pt x="19354800" y="19202400"/>
                  </a:lnTo>
                  <a:lnTo>
                    <a:pt x="19304000" y="19291300"/>
                  </a:lnTo>
                  <a:lnTo>
                    <a:pt x="19240500" y="19342100"/>
                  </a:lnTo>
                  <a:lnTo>
                    <a:pt x="19113500" y="19583400"/>
                  </a:lnTo>
                  <a:lnTo>
                    <a:pt x="18961100" y="19748500"/>
                  </a:lnTo>
                  <a:lnTo>
                    <a:pt x="18910300" y="19900900"/>
                  </a:lnTo>
                  <a:lnTo>
                    <a:pt x="18821400" y="20002500"/>
                  </a:lnTo>
                  <a:lnTo>
                    <a:pt x="18796000" y="20002500"/>
                  </a:lnTo>
                  <a:lnTo>
                    <a:pt x="18681700" y="20091400"/>
                  </a:lnTo>
                  <a:lnTo>
                    <a:pt x="18681700" y="20116800"/>
                  </a:lnTo>
                  <a:lnTo>
                    <a:pt x="18542000" y="20281900"/>
                  </a:lnTo>
                  <a:lnTo>
                    <a:pt x="18529300" y="20332700"/>
                  </a:lnTo>
                  <a:lnTo>
                    <a:pt x="18503900" y="20345400"/>
                  </a:lnTo>
                  <a:lnTo>
                    <a:pt x="18440400" y="20472400"/>
                  </a:lnTo>
                  <a:lnTo>
                    <a:pt x="18389600" y="20523200"/>
                  </a:lnTo>
                  <a:lnTo>
                    <a:pt x="18313400" y="20548600"/>
                  </a:lnTo>
                  <a:lnTo>
                    <a:pt x="18300700" y="20574000"/>
                  </a:lnTo>
                  <a:lnTo>
                    <a:pt x="18199100" y="20624800"/>
                  </a:lnTo>
                  <a:lnTo>
                    <a:pt x="18161000" y="20675600"/>
                  </a:lnTo>
                  <a:lnTo>
                    <a:pt x="18135600" y="20675600"/>
                  </a:lnTo>
                  <a:lnTo>
                    <a:pt x="17780000" y="21018500"/>
                  </a:lnTo>
                  <a:lnTo>
                    <a:pt x="17780000" y="21043900"/>
                  </a:lnTo>
                  <a:lnTo>
                    <a:pt x="17589500" y="21234400"/>
                  </a:lnTo>
                  <a:lnTo>
                    <a:pt x="17564100" y="21234400"/>
                  </a:lnTo>
                  <a:lnTo>
                    <a:pt x="17487900" y="21310600"/>
                  </a:lnTo>
                  <a:lnTo>
                    <a:pt x="17462500" y="21310600"/>
                  </a:lnTo>
                  <a:lnTo>
                    <a:pt x="17449800" y="21336000"/>
                  </a:lnTo>
                  <a:lnTo>
                    <a:pt x="17272000" y="21437600"/>
                  </a:lnTo>
                  <a:lnTo>
                    <a:pt x="17246600" y="21475700"/>
                  </a:lnTo>
                  <a:lnTo>
                    <a:pt x="17094200" y="21551900"/>
                  </a:lnTo>
                  <a:lnTo>
                    <a:pt x="17068800" y="21602700"/>
                  </a:lnTo>
                  <a:lnTo>
                    <a:pt x="16967200" y="21704300"/>
                  </a:lnTo>
                  <a:lnTo>
                    <a:pt x="16840200" y="21767800"/>
                  </a:lnTo>
                  <a:lnTo>
                    <a:pt x="16776700" y="21844000"/>
                  </a:lnTo>
                  <a:lnTo>
                    <a:pt x="16687800" y="21882100"/>
                  </a:lnTo>
                  <a:lnTo>
                    <a:pt x="16522700" y="21907500"/>
                  </a:lnTo>
                  <a:lnTo>
                    <a:pt x="16522700" y="21932900"/>
                  </a:lnTo>
                  <a:lnTo>
                    <a:pt x="16383000" y="22072600"/>
                  </a:lnTo>
                  <a:lnTo>
                    <a:pt x="16167100" y="22186900"/>
                  </a:lnTo>
                  <a:lnTo>
                    <a:pt x="16154400" y="22212300"/>
                  </a:lnTo>
                  <a:lnTo>
                    <a:pt x="16065500" y="22250400"/>
                  </a:lnTo>
                  <a:lnTo>
                    <a:pt x="15951200" y="22339300"/>
                  </a:lnTo>
                  <a:lnTo>
                    <a:pt x="15900400" y="22352000"/>
                  </a:lnTo>
                  <a:lnTo>
                    <a:pt x="15786100" y="22440900"/>
                  </a:lnTo>
                  <a:lnTo>
                    <a:pt x="15633700" y="22491700"/>
                  </a:lnTo>
                  <a:lnTo>
                    <a:pt x="15608300" y="22517100"/>
                  </a:lnTo>
                  <a:lnTo>
                    <a:pt x="15417800" y="22529800"/>
                  </a:lnTo>
                  <a:lnTo>
                    <a:pt x="15303500" y="22644100"/>
                  </a:lnTo>
                  <a:lnTo>
                    <a:pt x="15201900" y="22694900"/>
                  </a:lnTo>
                  <a:lnTo>
                    <a:pt x="15049500" y="22733000"/>
                  </a:lnTo>
                  <a:lnTo>
                    <a:pt x="14960600" y="22821900"/>
                  </a:lnTo>
                  <a:lnTo>
                    <a:pt x="14922500" y="22821900"/>
                  </a:lnTo>
                  <a:lnTo>
                    <a:pt x="14820900" y="22885400"/>
                  </a:lnTo>
                  <a:lnTo>
                    <a:pt x="14782800" y="22885400"/>
                  </a:lnTo>
                  <a:lnTo>
                    <a:pt x="14566900" y="22999700"/>
                  </a:lnTo>
                  <a:lnTo>
                    <a:pt x="14528800" y="22999700"/>
                  </a:lnTo>
                  <a:lnTo>
                    <a:pt x="14389100" y="23088600"/>
                  </a:lnTo>
                  <a:lnTo>
                    <a:pt x="14274800" y="23101300"/>
                  </a:lnTo>
                  <a:lnTo>
                    <a:pt x="14084300" y="23164800"/>
                  </a:lnTo>
                  <a:lnTo>
                    <a:pt x="13690600" y="23368000"/>
                  </a:lnTo>
                  <a:lnTo>
                    <a:pt x="13398500" y="23368000"/>
                  </a:lnTo>
                  <a:lnTo>
                    <a:pt x="13208000" y="23418800"/>
                  </a:lnTo>
                  <a:lnTo>
                    <a:pt x="13081000" y="23418800"/>
                  </a:lnTo>
                  <a:lnTo>
                    <a:pt x="12763500" y="23533100"/>
                  </a:lnTo>
                  <a:lnTo>
                    <a:pt x="12700000" y="23533100"/>
                  </a:lnTo>
                  <a:lnTo>
                    <a:pt x="12649200" y="23571200"/>
                  </a:lnTo>
                  <a:lnTo>
                    <a:pt x="12611100" y="23571200"/>
                  </a:lnTo>
                  <a:lnTo>
                    <a:pt x="12484100" y="23634700"/>
                  </a:lnTo>
                  <a:lnTo>
                    <a:pt x="12357100" y="23647400"/>
                  </a:lnTo>
                  <a:lnTo>
                    <a:pt x="12293600" y="23685500"/>
                  </a:lnTo>
                  <a:lnTo>
                    <a:pt x="12141200" y="23723600"/>
                  </a:lnTo>
                  <a:lnTo>
                    <a:pt x="12039600" y="23723600"/>
                  </a:lnTo>
                  <a:lnTo>
                    <a:pt x="11912600" y="23698200"/>
                  </a:lnTo>
                  <a:lnTo>
                    <a:pt x="11874500" y="23672800"/>
                  </a:lnTo>
                  <a:lnTo>
                    <a:pt x="11645900" y="23672800"/>
                  </a:lnTo>
                  <a:lnTo>
                    <a:pt x="11518900" y="23698200"/>
                  </a:lnTo>
                  <a:lnTo>
                    <a:pt x="11379200" y="23774400"/>
                  </a:lnTo>
                  <a:lnTo>
                    <a:pt x="10985500" y="23774400"/>
                  </a:lnTo>
                  <a:lnTo>
                    <a:pt x="10731500" y="23710900"/>
                  </a:lnTo>
                  <a:lnTo>
                    <a:pt x="10426700" y="23723600"/>
                  </a:lnTo>
                  <a:lnTo>
                    <a:pt x="10287000" y="23698200"/>
                  </a:lnTo>
                  <a:lnTo>
                    <a:pt x="10058400" y="23698200"/>
                  </a:lnTo>
                  <a:lnTo>
                    <a:pt x="9880600" y="23647400"/>
                  </a:lnTo>
                  <a:lnTo>
                    <a:pt x="9258300" y="23647400"/>
                  </a:lnTo>
                  <a:lnTo>
                    <a:pt x="9118600" y="23634700"/>
                  </a:lnTo>
                  <a:lnTo>
                    <a:pt x="9004300" y="23596600"/>
                  </a:lnTo>
                  <a:lnTo>
                    <a:pt x="8851900" y="23596600"/>
                  </a:lnTo>
                  <a:lnTo>
                    <a:pt x="8775700" y="23622000"/>
                  </a:lnTo>
                  <a:lnTo>
                    <a:pt x="8610600" y="23634700"/>
                  </a:lnTo>
                  <a:lnTo>
                    <a:pt x="8585200" y="23596600"/>
                  </a:lnTo>
                  <a:lnTo>
                    <a:pt x="8559800" y="23596600"/>
                  </a:lnTo>
                  <a:lnTo>
                    <a:pt x="8547100" y="23571200"/>
                  </a:lnTo>
                  <a:lnTo>
                    <a:pt x="8521700" y="23571200"/>
                  </a:lnTo>
                  <a:lnTo>
                    <a:pt x="8509000" y="23545800"/>
                  </a:lnTo>
                  <a:lnTo>
                    <a:pt x="8483600" y="23545800"/>
                  </a:lnTo>
                  <a:lnTo>
                    <a:pt x="8470900" y="23520400"/>
                  </a:lnTo>
                  <a:lnTo>
                    <a:pt x="8420100" y="23507700"/>
                  </a:lnTo>
                  <a:lnTo>
                    <a:pt x="8356600" y="23456900"/>
                  </a:lnTo>
                  <a:lnTo>
                    <a:pt x="8166100" y="23393400"/>
                  </a:lnTo>
                  <a:lnTo>
                    <a:pt x="8051800" y="23393400"/>
                  </a:lnTo>
                  <a:lnTo>
                    <a:pt x="7823200" y="23329900"/>
                  </a:lnTo>
                  <a:lnTo>
                    <a:pt x="7708900" y="23266400"/>
                  </a:lnTo>
                  <a:lnTo>
                    <a:pt x="7581900" y="23228300"/>
                  </a:lnTo>
                  <a:lnTo>
                    <a:pt x="7480300" y="23152100"/>
                  </a:lnTo>
                  <a:lnTo>
                    <a:pt x="7124700" y="23126700"/>
                  </a:lnTo>
                  <a:lnTo>
                    <a:pt x="7048500" y="23088600"/>
                  </a:lnTo>
                  <a:lnTo>
                    <a:pt x="6921500" y="22961600"/>
                  </a:lnTo>
                  <a:lnTo>
                    <a:pt x="6870700" y="22936200"/>
                  </a:lnTo>
                  <a:lnTo>
                    <a:pt x="6629400" y="22936200"/>
                  </a:lnTo>
                  <a:lnTo>
                    <a:pt x="6451600" y="22872700"/>
                  </a:lnTo>
                  <a:lnTo>
                    <a:pt x="6400800" y="22872700"/>
                  </a:lnTo>
                  <a:lnTo>
                    <a:pt x="6286500" y="22809200"/>
                  </a:lnTo>
                  <a:lnTo>
                    <a:pt x="6210300" y="22720300"/>
                  </a:lnTo>
                  <a:lnTo>
                    <a:pt x="5956300" y="22631400"/>
                  </a:lnTo>
                  <a:lnTo>
                    <a:pt x="5943600" y="22606000"/>
                  </a:lnTo>
                  <a:lnTo>
                    <a:pt x="5816600" y="22542500"/>
                  </a:lnTo>
                  <a:lnTo>
                    <a:pt x="5727700" y="22466300"/>
                  </a:lnTo>
                  <a:lnTo>
                    <a:pt x="5486400" y="22364700"/>
                  </a:lnTo>
                  <a:lnTo>
                    <a:pt x="5397500" y="22275800"/>
                  </a:lnTo>
                  <a:lnTo>
                    <a:pt x="4965700" y="22047200"/>
                  </a:lnTo>
                  <a:lnTo>
                    <a:pt x="4775200" y="21882100"/>
                  </a:lnTo>
                  <a:lnTo>
                    <a:pt x="4749800" y="21882100"/>
                  </a:lnTo>
                  <a:lnTo>
                    <a:pt x="4686300" y="21818600"/>
                  </a:lnTo>
                  <a:lnTo>
                    <a:pt x="4622800" y="21793200"/>
                  </a:lnTo>
                  <a:lnTo>
                    <a:pt x="4597400" y="21755100"/>
                  </a:lnTo>
                  <a:lnTo>
                    <a:pt x="4572000" y="21755100"/>
                  </a:lnTo>
                  <a:lnTo>
                    <a:pt x="4445000" y="21653500"/>
                  </a:lnTo>
                  <a:lnTo>
                    <a:pt x="4394200" y="21640800"/>
                  </a:lnTo>
                  <a:lnTo>
                    <a:pt x="4381500" y="21615400"/>
                  </a:lnTo>
                  <a:lnTo>
                    <a:pt x="4241800" y="21539200"/>
                  </a:lnTo>
                  <a:lnTo>
                    <a:pt x="4216400" y="21501100"/>
                  </a:lnTo>
                  <a:lnTo>
                    <a:pt x="4152900" y="21475700"/>
                  </a:lnTo>
                  <a:lnTo>
                    <a:pt x="4127500" y="21437600"/>
                  </a:lnTo>
                  <a:lnTo>
                    <a:pt x="4064000" y="21412200"/>
                  </a:lnTo>
                  <a:lnTo>
                    <a:pt x="4038600" y="21374100"/>
                  </a:lnTo>
                  <a:lnTo>
                    <a:pt x="4013200" y="21374100"/>
                  </a:lnTo>
                  <a:lnTo>
                    <a:pt x="3835400" y="21170900"/>
                  </a:lnTo>
                  <a:lnTo>
                    <a:pt x="3721100" y="21107400"/>
                  </a:lnTo>
                  <a:lnTo>
                    <a:pt x="3581400" y="20955000"/>
                  </a:lnTo>
                  <a:lnTo>
                    <a:pt x="3416300" y="20866100"/>
                  </a:lnTo>
                  <a:lnTo>
                    <a:pt x="3390900" y="20815300"/>
                  </a:lnTo>
                  <a:lnTo>
                    <a:pt x="3340100" y="20777200"/>
                  </a:lnTo>
                  <a:lnTo>
                    <a:pt x="3340100" y="20751800"/>
                  </a:lnTo>
                  <a:lnTo>
                    <a:pt x="3251200" y="20675600"/>
                  </a:lnTo>
                  <a:lnTo>
                    <a:pt x="3251200" y="20650200"/>
                  </a:lnTo>
                  <a:lnTo>
                    <a:pt x="2806700" y="20205700"/>
                  </a:lnTo>
                  <a:lnTo>
                    <a:pt x="2781300" y="20142200"/>
                  </a:lnTo>
                  <a:lnTo>
                    <a:pt x="2616200" y="19964400"/>
                  </a:lnTo>
                  <a:lnTo>
                    <a:pt x="2565400" y="19875500"/>
                  </a:lnTo>
                  <a:lnTo>
                    <a:pt x="2501900" y="19824700"/>
                  </a:lnTo>
                  <a:lnTo>
                    <a:pt x="2501900" y="19799300"/>
                  </a:lnTo>
                  <a:lnTo>
                    <a:pt x="2260600" y="19583400"/>
                  </a:lnTo>
                  <a:lnTo>
                    <a:pt x="2159000" y="19405600"/>
                  </a:lnTo>
                  <a:lnTo>
                    <a:pt x="2070100" y="19316700"/>
                  </a:lnTo>
                  <a:lnTo>
                    <a:pt x="2070100" y="19291300"/>
                  </a:lnTo>
                  <a:lnTo>
                    <a:pt x="2032000" y="19265900"/>
                  </a:lnTo>
                  <a:lnTo>
                    <a:pt x="2032000" y="19240500"/>
                  </a:lnTo>
                  <a:lnTo>
                    <a:pt x="1993900" y="19215100"/>
                  </a:lnTo>
                  <a:lnTo>
                    <a:pt x="1993900" y="19189700"/>
                  </a:lnTo>
                  <a:lnTo>
                    <a:pt x="1955800" y="19164300"/>
                  </a:lnTo>
                  <a:lnTo>
                    <a:pt x="1955800" y="19138900"/>
                  </a:lnTo>
                  <a:lnTo>
                    <a:pt x="1917700" y="19113500"/>
                  </a:lnTo>
                  <a:lnTo>
                    <a:pt x="1917700" y="19088100"/>
                  </a:lnTo>
                  <a:lnTo>
                    <a:pt x="1879600" y="19062700"/>
                  </a:lnTo>
                  <a:lnTo>
                    <a:pt x="1879600" y="19037300"/>
                  </a:lnTo>
                  <a:lnTo>
                    <a:pt x="1803400" y="18948400"/>
                  </a:lnTo>
                  <a:lnTo>
                    <a:pt x="1638300" y="18630900"/>
                  </a:lnTo>
                  <a:lnTo>
                    <a:pt x="1612900" y="18618200"/>
                  </a:lnTo>
                  <a:lnTo>
                    <a:pt x="1587500" y="18542000"/>
                  </a:lnTo>
                  <a:lnTo>
                    <a:pt x="1562100" y="18529300"/>
                  </a:lnTo>
                  <a:lnTo>
                    <a:pt x="1536700" y="18453100"/>
                  </a:lnTo>
                  <a:lnTo>
                    <a:pt x="1460500" y="18376900"/>
                  </a:lnTo>
                  <a:lnTo>
                    <a:pt x="1371600" y="18173700"/>
                  </a:lnTo>
                  <a:lnTo>
                    <a:pt x="1346200" y="18161000"/>
                  </a:lnTo>
                  <a:lnTo>
                    <a:pt x="1295400" y="18059400"/>
                  </a:lnTo>
                  <a:lnTo>
                    <a:pt x="1257300" y="18034000"/>
                  </a:lnTo>
                  <a:lnTo>
                    <a:pt x="1257300" y="18008600"/>
                  </a:lnTo>
                  <a:lnTo>
                    <a:pt x="1231900" y="17995900"/>
                  </a:lnTo>
                  <a:lnTo>
                    <a:pt x="1181100" y="17894300"/>
                  </a:lnTo>
                  <a:lnTo>
                    <a:pt x="1143000" y="17868900"/>
                  </a:lnTo>
                  <a:lnTo>
                    <a:pt x="1143000" y="17843500"/>
                  </a:lnTo>
                  <a:lnTo>
                    <a:pt x="1079500" y="17792700"/>
                  </a:lnTo>
                  <a:lnTo>
                    <a:pt x="952500" y="17551400"/>
                  </a:lnTo>
                  <a:lnTo>
                    <a:pt x="965200" y="17272000"/>
                  </a:lnTo>
                  <a:lnTo>
                    <a:pt x="787400" y="16865600"/>
                  </a:lnTo>
                  <a:lnTo>
                    <a:pt x="673100" y="16751300"/>
                  </a:lnTo>
                  <a:lnTo>
                    <a:pt x="622300" y="16725900"/>
                  </a:lnTo>
                  <a:lnTo>
                    <a:pt x="508000" y="16370300"/>
                  </a:lnTo>
                  <a:lnTo>
                    <a:pt x="444500" y="15722600"/>
                  </a:lnTo>
                  <a:lnTo>
                    <a:pt x="342900" y="15544800"/>
                  </a:lnTo>
                  <a:lnTo>
                    <a:pt x="292100" y="15138400"/>
                  </a:lnTo>
                  <a:lnTo>
                    <a:pt x="228600" y="15074900"/>
                  </a:lnTo>
                  <a:lnTo>
                    <a:pt x="165100" y="14947900"/>
                  </a:lnTo>
                  <a:lnTo>
                    <a:pt x="215900" y="14782800"/>
                  </a:lnTo>
                  <a:lnTo>
                    <a:pt x="215900" y="14668500"/>
                  </a:lnTo>
                  <a:lnTo>
                    <a:pt x="190500" y="14389100"/>
                  </a:lnTo>
                  <a:lnTo>
                    <a:pt x="139700" y="14274800"/>
                  </a:lnTo>
                  <a:lnTo>
                    <a:pt x="139700" y="13449300"/>
                  </a:lnTo>
                  <a:lnTo>
                    <a:pt x="114300" y="13373100"/>
                  </a:lnTo>
                  <a:lnTo>
                    <a:pt x="114300" y="13004800"/>
                  </a:lnTo>
                  <a:lnTo>
                    <a:pt x="63500" y="12801600"/>
                  </a:lnTo>
                  <a:lnTo>
                    <a:pt x="12700" y="12712700"/>
                  </a:lnTo>
                  <a:lnTo>
                    <a:pt x="114300" y="12407900"/>
                  </a:lnTo>
                  <a:lnTo>
                    <a:pt x="177800" y="12280900"/>
                  </a:lnTo>
                  <a:lnTo>
                    <a:pt x="165100" y="12242800"/>
                  </a:lnTo>
                  <a:lnTo>
                    <a:pt x="139700" y="12230100"/>
                  </a:lnTo>
                  <a:lnTo>
                    <a:pt x="101600" y="12090400"/>
                  </a:lnTo>
                  <a:lnTo>
                    <a:pt x="139700" y="11823700"/>
                  </a:lnTo>
                  <a:lnTo>
                    <a:pt x="88900" y="11620500"/>
                  </a:lnTo>
                  <a:lnTo>
                    <a:pt x="101600" y="11023600"/>
                  </a:lnTo>
                  <a:lnTo>
                    <a:pt x="63500" y="10782300"/>
                  </a:lnTo>
                  <a:lnTo>
                    <a:pt x="63500" y="10655300"/>
                  </a:lnTo>
                  <a:lnTo>
                    <a:pt x="101600" y="10414000"/>
                  </a:lnTo>
                  <a:lnTo>
                    <a:pt x="88900" y="10109200"/>
                  </a:lnTo>
                  <a:lnTo>
                    <a:pt x="114300" y="10045700"/>
                  </a:lnTo>
                  <a:lnTo>
                    <a:pt x="114300" y="9931400"/>
                  </a:lnTo>
                  <a:lnTo>
                    <a:pt x="88900" y="9690100"/>
                  </a:lnTo>
                  <a:lnTo>
                    <a:pt x="114300" y="9385300"/>
                  </a:lnTo>
                  <a:lnTo>
                    <a:pt x="101600" y="9283700"/>
                  </a:lnTo>
                  <a:lnTo>
                    <a:pt x="38100" y="9169400"/>
                  </a:lnTo>
                  <a:lnTo>
                    <a:pt x="38100" y="9131300"/>
                  </a:lnTo>
                  <a:lnTo>
                    <a:pt x="114300" y="8966200"/>
                  </a:lnTo>
                  <a:lnTo>
                    <a:pt x="127000" y="8826500"/>
                  </a:lnTo>
                  <a:lnTo>
                    <a:pt x="114300" y="8750300"/>
                  </a:lnTo>
                  <a:lnTo>
                    <a:pt x="50800" y="8661400"/>
                  </a:lnTo>
                  <a:lnTo>
                    <a:pt x="12700" y="8496300"/>
                  </a:lnTo>
                  <a:lnTo>
                    <a:pt x="25400" y="8331200"/>
                  </a:lnTo>
                  <a:lnTo>
                    <a:pt x="63500" y="8204200"/>
                  </a:lnTo>
                  <a:lnTo>
                    <a:pt x="88900" y="8178800"/>
                  </a:lnTo>
                  <a:lnTo>
                    <a:pt x="88900" y="7886700"/>
                  </a:lnTo>
                  <a:lnTo>
                    <a:pt x="127000" y="7696200"/>
                  </a:lnTo>
                  <a:lnTo>
                    <a:pt x="114300" y="7556500"/>
                  </a:lnTo>
                  <a:lnTo>
                    <a:pt x="12700" y="7416800"/>
                  </a:lnTo>
                  <a:lnTo>
                    <a:pt x="25400" y="6921500"/>
                  </a:lnTo>
                  <a:lnTo>
                    <a:pt x="101600" y="6629400"/>
                  </a:lnTo>
                  <a:lnTo>
                    <a:pt x="101600" y="6400800"/>
                  </a:lnTo>
                  <a:lnTo>
                    <a:pt x="76200" y="6261100"/>
                  </a:lnTo>
                  <a:lnTo>
                    <a:pt x="38100" y="6172200"/>
                  </a:lnTo>
                  <a:lnTo>
                    <a:pt x="25400" y="6032500"/>
                  </a:lnTo>
                  <a:lnTo>
                    <a:pt x="88900" y="5892800"/>
                  </a:lnTo>
                  <a:lnTo>
                    <a:pt x="127000" y="5651500"/>
                  </a:lnTo>
                  <a:lnTo>
                    <a:pt x="101600" y="5397500"/>
                  </a:lnTo>
                  <a:lnTo>
                    <a:pt x="76200" y="5308600"/>
                  </a:lnTo>
                  <a:lnTo>
                    <a:pt x="38100" y="5257800"/>
                  </a:lnTo>
                  <a:lnTo>
                    <a:pt x="25400" y="5181600"/>
                  </a:lnTo>
                  <a:lnTo>
                    <a:pt x="25400" y="5092700"/>
                  </a:lnTo>
                  <a:lnTo>
                    <a:pt x="63500" y="5003800"/>
                  </a:lnTo>
                  <a:lnTo>
                    <a:pt x="63500" y="4838700"/>
                  </a:lnTo>
                  <a:lnTo>
                    <a:pt x="12700" y="4419600"/>
                  </a:lnTo>
                  <a:lnTo>
                    <a:pt x="12700" y="4254500"/>
                  </a:lnTo>
                  <a:lnTo>
                    <a:pt x="63500" y="4114800"/>
                  </a:lnTo>
                  <a:lnTo>
                    <a:pt x="76200" y="3975100"/>
                  </a:lnTo>
                  <a:lnTo>
                    <a:pt x="12700" y="3873500"/>
                  </a:lnTo>
                  <a:lnTo>
                    <a:pt x="0" y="3810000"/>
                  </a:lnTo>
                  <a:lnTo>
                    <a:pt x="0" y="3390900"/>
                  </a:lnTo>
                  <a:lnTo>
                    <a:pt x="25400" y="3276600"/>
                  </a:lnTo>
                  <a:lnTo>
                    <a:pt x="25400" y="2832100"/>
                  </a:lnTo>
                  <a:lnTo>
                    <a:pt x="0" y="2755900"/>
                  </a:lnTo>
                  <a:lnTo>
                    <a:pt x="12700" y="2425700"/>
                  </a:lnTo>
                  <a:lnTo>
                    <a:pt x="76200" y="2197100"/>
                  </a:lnTo>
                  <a:lnTo>
                    <a:pt x="25400" y="2082800"/>
                  </a:lnTo>
                  <a:lnTo>
                    <a:pt x="25400" y="1892300"/>
                  </a:lnTo>
                  <a:lnTo>
                    <a:pt x="88900" y="1701800"/>
                  </a:lnTo>
                  <a:lnTo>
                    <a:pt x="114300" y="1676400"/>
                  </a:lnTo>
                  <a:lnTo>
                    <a:pt x="101600" y="1003300"/>
                  </a:lnTo>
                  <a:lnTo>
                    <a:pt x="88900" y="901700"/>
                  </a:lnTo>
                  <a:lnTo>
                    <a:pt x="38100" y="774700"/>
                  </a:lnTo>
                  <a:lnTo>
                    <a:pt x="38100" y="622300"/>
                  </a:lnTo>
                  <a:lnTo>
                    <a:pt x="76200" y="495300"/>
                  </a:lnTo>
                  <a:close/>
                </a:path>
              </a:pathLst>
            </a:custGeom>
            <a:blipFill>
              <a:blip r:embed="rId4"/>
              <a:stretch>
                <a:fillRect l="-21863" r="-45883"/>
              </a:stretch>
            </a:blipFill>
          </p:spPr>
          <p:txBody>
            <a:bodyPr/>
            <a:lstStyle/>
            <a:p>
              <a:endParaRPr lang="en-US"/>
            </a:p>
          </p:txBody>
        </p:sp>
      </p:grpSp>
      <p:sp>
        <p:nvSpPr>
          <p:cNvPr id="6" name="TextBox 6">
            <a:extLst>
              <a:ext uri="{FF2B5EF4-FFF2-40B4-BE49-F238E27FC236}">
                <a16:creationId xmlns:a16="http://schemas.microsoft.com/office/drawing/2014/main" id="{B561E72D-0DE2-3F64-252C-B100E481C931}"/>
              </a:ext>
            </a:extLst>
          </p:cNvPr>
          <p:cNvSpPr txBox="1"/>
          <p:nvPr userDrawn="1"/>
        </p:nvSpPr>
        <p:spPr>
          <a:xfrm>
            <a:off x="1028700" y="838200"/>
            <a:ext cx="12509232" cy="949325"/>
          </a:xfrm>
          <a:prstGeom prst="rect">
            <a:avLst/>
          </a:prstGeom>
        </p:spPr>
        <p:txBody>
          <a:bodyPr lIns="0" tIns="0" rIns="0" bIns="0" rtlCol="0" anchor="t">
            <a:spAutoFit/>
          </a:bodyPr>
          <a:lstStyle/>
          <a:p>
            <a:pPr algn="l">
              <a:lnSpc>
                <a:spcPts val="7000"/>
              </a:lnSpc>
            </a:pPr>
            <a:r>
              <a:rPr lang="en-US" sz="5000">
                <a:solidFill>
                  <a:srgbClr val="005891"/>
                </a:solidFill>
                <a:latin typeface="Quincy CF Medium"/>
                <a:ea typeface="Quincy CF Medium"/>
                <a:cs typeface="Quincy CF Medium"/>
                <a:sym typeface="Quincy CF Medium"/>
              </a:rPr>
              <a:t>What do the children think?</a:t>
            </a:r>
          </a:p>
        </p:txBody>
      </p:sp>
      <p:sp>
        <p:nvSpPr>
          <p:cNvPr id="7" name="TextBox 7">
            <a:extLst>
              <a:ext uri="{FF2B5EF4-FFF2-40B4-BE49-F238E27FC236}">
                <a16:creationId xmlns:a16="http://schemas.microsoft.com/office/drawing/2014/main" id="{7D45C6C6-F172-5DBB-2F95-1A82F35E02EF}"/>
              </a:ext>
            </a:extLst>
          </p:cNvPr>
          <p:cNvSpPr txBox="1"/>
          <p:nvPr userDrawn="1"/>
        </p:nvSpPr>
        <p:spPr>
          <a:xfrm>
            <a:off x="1028700" y="2150110"/>
            <a:ext cx="9844839" cy="5424805"/>
          </a:xfrm>
          <a:prstGeom prst="rect">
            <a:avLst/>
          </a:prstGeom>
        </p:spPr>
        <p:txBody>
          <a:bodyPr lIns="0" tIns="0" rIns="0" bIns="0" rtlCol="0" anchor="t">
            <a:spAutoFit/>
          </a:bodyPr>
          <a:lstStyle/>
          <a:p>
            <a:pPr algn="l">
              <a:lnSpc>
                <a:spcPts val="3919"/>
              </a:lnSpc>
            </a:pPr>
            <a:r>
              <a:rPr lang="en-US" sz="2799" dirty="0">
                <a:solidFill>
                  <a:srgbClr val="005891"/>
                </a:solidFill>
                <a:latin typeface="Montserrat"/>
                <a:ea typeface="Montserrat"/>
                <a:cs typeface="Montserrat"/>
                <a:sym typeface="Montserrat"/>
              </a:rPr>
              <a:t>“I was astonished by how real it actually was” </a:t>
            </a:r>
          </a:p>
          <a:p>
            <a:pPr algn="l">
              <a:lnSpc>
                <a:spcPts val="3919"/>
              </a:lnSpc>
            </a:pPr>
            <a:endParaRPr lang="en-US" sz="2799" dirty="0">
              <a:solidFill>
                <a:srgbClr val="005891"/>
              </a:solidFill>
              <a:latin typeface="Montserrat"/>
              <a:ea typeface="Montserrat"/>
              <a:cs typeface="Montserrat"/>
              <a:sym typeface="Montserrat"/>
            </a:endParaRPr>
          </a:p>
          <a:p>
            <a:pPr algn="l">
              <a:lnSpc>
                <a:spcPts val="3919"/>
              </a:lnSpc>
            </a:pPr>
            <a:r>
              <a:rPr lang="en-US" sz="2799" dirty="0">
                <a:solidFill>
                  <a:srgbClr val="005891"/>
                </a:solidFill>
                <a:latin typeface="Montserrat"/>
                <a:ea typeface="Montserrat"/>
                <a:cs typeface="Montserrat"/>
                <a:sym typeface="Montserrat"/>
              </a:rPr>
              <a:t>“This trip was so memorable I will always be grateful for it” </a:t>
            </a:r>
          </a:p>
          <a:p>
            <a:pPr algn="l">
              <a:lnSpc>
                <a:spcPts val="3919"/>
              </a:lnSpc>
            </a:pPr>
            <a:endParaRPr lang="en-US" sz="2799" dirty="0">
              <a:solidFill>
                <a:srgbClr val="005891"/>
              </a:solidFill>
              <a:latin typeface="Montserrat"/>
              <a:ea typeface="Montserrat"/>
              <a:cs typeface="Montserrat"/>
              <a:sym typeface="Montserrat"/>
            </a:endParaRPr>
          </a:p>
          <a:p>
            <a:pPr algn="l">
              <a:lnSpc>
                <a:spcPts val="3919"/>
              </a:lnSpc>
            </a:pPr>
            <a:r>
              <a:rPr lang="en-US" sz="2799" dirty="0">
                <a:solidFill>
                  <a:srgbClr val="005891"/>
                </a:solidFill>
                <a:latin typeface="Montserrat"/>
                <a:ea typeface="Montserrat"/>
                <a:cs typeface="Montserrat"/>
                <a:sym typeface="Montserrat"/>
              </a:rPr>
              <a:t>“Thank you for making our trip to Ufton Court the best trip I’ve ever been on” </a:t>
            </a:r>
          </a:p>
          <a:p>
            <a:pPr algn="l">
              <a:lnSpc>
                <a:spcPts val="3919"/>
              </a:lnSpc>
            </a:pPr>
            <a:endParaRPr lang="en-US" sz="2799" dirty="0">
              <a:solidFill>
                <a:srgbClr val="005891"/>
              </a:solidFill>
              <a:latin typeface="Montserrat"/>
              <a:ea typeface="Montserrat"/>
              <a:cs typeface="Montserrat"/>
              <a:sym typeface="Montserrat"/>
            </a:endParaRPr>
          </a:p>
          <a:p>
            <a:pPr algn="l">
              <a:lnSpc>
                <a:spcPts val="3919"/>
              </a:lnSpc>
            </a:pPr>
            <a:r>
              <a:rPr lang="en-US" sz="2799" dirty="0">
                <a:solidFill>
                  <a:srgbClr val="005891"/>
                </a:solidFill>
                <a:latin typeface="Montserrat"/>
                <a:ea typeface="Montserrat"/>
                <a:cs typeface="Montserrat"/>
                <a:sym typeface="Montserrat"/>
              </a:rPr>
              <a:t>“I had an amazing time and I would love to come again”</a:t>
            </a:r>
          </a:p>
          <a:p>
            <a:pPr algn="l">
              <a:lnSpc>
                <a:spcPts val="3919"/>
              </a:lnSpc>
            </a:pPr>
            <a:endParaRPr lang="en-US" sz="2799" dirty="0">
              <a:solidFill>
                <a:srgbClr val="005891"/>
              </a:solidFill>
              <a:latin typeface="Montserrat"/>
              <a:ea typeface="Montserrat"/>
              <a:cs typeface="Montserrat"/>
              <a:sym typeface="Montserrat"/>
            </a:endParaRPr>
          </a:p>
        </p:txBody>
      </p:sp>
    </p:spTree>
    <p:extLst>
      <p:ext uri="{BB962C8B-B14F-4D97-AF65-F5344CB8AC3E}">
        <p14:creationId xmlns:p14="http://schemas.microsoft.com/office/powerpoint/2010/main" val="2280697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Freeform 2">
            <a:extLst>
              <a:ext uri="{FF2B5EF4-FFF2-40B4-BE49-F238E27FC236}">
                <a16:creationId xmlns:a16="http://schemas.microsoft.com/office/drawing/2014/main" id="{6C8EE066-F17F-862E-EA0B-0650D0B4B15B}"/>
              </a:ext>
            </a:extLst>
          </p:cNvPr>
          <p:cNvSpPr/>
          <p:nvPr userDrawn="1"/>
        </p:nvSpPr>
        <p:spPr>
          <a:xfrm>
            <a:off x="13942449" y="-2879493"/>
            <a:ext cx="6061260" cy="6022715"/>
          </a:xfrm>
          <a:custGeom>
            <a:avLst/>
            <a:gdLst/>
            <a:ahLst/>
            <a:cxnLst/>
            <a:rect l="l" t="t" r="r" b="b"/>
            <a:pathLst>
              <a:path w="6061260" h="6022715">
                <a:moveTo>
                  <a:pt x="0" y="0"/>
                </a:moveTo>
                <a:lnTo>
                  <a:pt x="6061261" y="0"/>
                </a:lnTo>
                <a:lnTo>
                  <a:pt x="6061261" y="6022715"/>
                </a:lnTo>
                <a:lnTo>
                  <a:pt x="0" y="6022715"/>
                </a:lnTo>
                <a:lnTo>
                  <a:pt x="0" y="0"/>
                </a:lnTo>
                <a:close/>
              </a:path>
            </a:pathLst>
          </a:custGeom>
          <a:blipFill>
            <a:blip r:embed="rId2">
              <a:alphaModFix amt="79000"/>
            </a:blip>
            <a:stretch>
              <a:fillRect/>
            </a:stretch>
          </a:blipFill>
        </p:spPr>
        <p:txBody>
          <a:bodyPr/>
          <a:lstStyle/>
          <a:p>
            <a:endParaRPr lang="en-US"/>
          </a:p>
        </p:txBody>
      </p:sp>
      <p:grpSp>
        <p:nvGrpSpPr>
          <p:cNvPr id="6" name="Group 3">
            <a:extLst>
              <a:ext uri="{FF2B5EF4-FFF2-40B4-BE49-F238E27FC236}">
                <a16:creationId xmlns:a16="http://schemas.microsoft.com/office/drawing/2014/main" id="{E6813F87-942A-9D3E-7183-A477A0C294F2}"/>
              </a:ext>
            </a:extLst>
          </p:cNvPr>
          <p:cNvGrpSpPr/>
          <p:nvPr userDrawn="1"/>
        </p:nvGrpSpPr>
        <p:grpSpPr>
          <a:xfrm rot="175494">
            <a:off x="11856916" y="3251147"/>
            <a:ext cx="5444034" cy="6077061"/>
            <a:chOff x="292100" y="190500"/>
            <a:chExt cx="21297900" cy="23774400"/>
          </a:xfrm>
        </p:grpSpPr>
        <p:sp>
          <p:nvSpPr>
            <p:cNvPr id="7" name="Freeform 4">
              <a:extLst>
                <a:ext uri="{FF2B5EF4-FFF2-40B4-BE49-F238E27FC236}">
                  <a16:creationId xmlns:a16="http://schemas.microsoft.com/office/drawing/2014/main" id="{C7759422-1C6C-3565-6F29-696E9DA3DD32}"/>
                </a:ext>
              </a:extLst>
            </p:cNvPr>
            <p:cNvSpPr/>
            <p:nvPr/>
          </p:nvSpPr>
          <p:spPr>
            <a:xfrm>
              <a:off x="0" y="0"/>
              <a:ext cx="21297900" cy="23774400"/>
            </a:xfrm>
            <a:custGeom>
              <a:avLst/>
              <a:gdLst/>
              <a:ahLst/>
              <a:cxnLst/>
              <a:rect l="l" t="t" r="r" b="b"/>
              <a:pathLst>
                <a:path w="21297900" h="23774400">
                  <a:moveTo>
                    <a:pt x="88900" y="190500"/>
                  </a:moveTo>
                  <a:lnTo>
                    <a:pt x="114300" y="127000"/>
                  </a:lnTo>
                  <a:lnTo>
                    <a:pt x="203200" y="101600"/>
                  </a:lnTo>
                  <a:lnTo>
                    <a:pt x="228600" y="76200"/>
                  </a:lnTo>
                  <a:lnTo>
                    <a:pt x="431800" y="114300"/>
                  </a:lnTo>
                  <a:lnTo>
                    <a:pt x="457200" y="76200"/>
                  </a:lnTo>
                  <a:lnTo>
                    <a:pt x="508000" y="50800"/>
                  </a:lnTo>
                  <a:lnTo>
                    <a:pt x="711200" y="12700"/>
                  </a:lnTo>
                  <a:lnTo>
                    <a:pt x="939800" y="38100"/>
                  </a:lnTo>
                  <a:lnTo>
                    <a:pt x="1231900" y="25400"/>
                  </a:lnTo>
                  <a:lnTo>
                    <a:pt x="1270000" y="50800"/>
                  </a:lnTo>
                  <a:lnTo>
                    <a:pt x="1397000" y="50800"/>
                  </a:lnTo>
                  <a:lnTo>
                    <a:pt x="1511300" y="25400"/>
                  </a:lnTo>
                  <a:lnTo>
                    <a:pt x="2006600" y="25400"/>
                  </a:lnTo>
                  <a:lnTo>
                    <a:pt x="2120900" y="0"/>
                  </a:lnTo>
                  <a:lnTo>
                    <a:pt x="2806700" y="25400"/>
                  </a:lnTo>
                  <a:lnTo>
                    <a:pt x="2971800" y="88900"/>
                  </a:lnTo>
                  <a:lnTo>
                    <a:pt x="3022600" y="88900"/>
                  </a:lnTo>
                  <a:lnTo>
                    <a:pt x="3060700" y="63500"/>
                  </a:lnTo>
                  <a:lnTo>
                    <a:pt x="3136900" y="63500"/>
                  </a:lnTo>
                  <a:lnTo>
                    <a:pt x="3187700" y="88900"/>
                  </a:lnTo>
                  <a:lnTo>
                    <a:pt x="3327400" y="88900"/>
                  </a:lnTo>
                  <a:lnTo>
                    <a:pt x="3505200" y="25400"/>
                  </a:lnTo>
                  <a:lnTo>
                    <a:pt x="4470400" y="25400"/>
                  </a:lnTo>
                  <a:lnTo>
                    <a:pt x="4559300" y="76200"/>
                  </a:lnTo>
                  <a:lnTo>
                    <a:pt x="4673600" y="76200"/>
                  </a:lnTo>
                  <a:lnTo>
                    <a:pt x="4762500" y="38100"/>
                  </a:lnTo>
                  <a:lnTo>
                    <a:pt x="5092700" y="25400"/>
                  </a:lnTo>
                  <a:lnTo>
                    <a:pt x="7137400" y="38100"/>
                  </a:lnTo>
                  <a:lnTo>
                    <a:pt x="7353300" y="0"/>
                  </a:lnTo>
                  <a:lnTo>
                    <a:pt x="7835900" y="12700"/>
                  </a:lnTo>
                  <a:lnTo>
                    <a:pt x="8051800" y="50800"/>
                  </a:lnTo>
                  <a:lnTo>
                    <a:pt x="8356600" y="25400"/>
                  </a:lnTo>
                  <a:lnTo>
                    <a:pt x="10414000" y="25400"/>
                  </a:lnTo>
                  <a:lnTo>
                    <a:pt x="10883900" y="50800"/>
                  </a:lnTo>
                  <a:lnTo>
                    <a:pt x="10972800" y="12700"/>
                  </a:lnTo>
                  <a:lnTo>
                    <a:pt x="11658600" y="12700"/>
                  </a:lnTo>
                  <a:lnTo>
                    <a:pt x="11938000" y="63500"/>
                  </a:lnTo>
                  <a:lnTo>
                    <a:pt x="12014200" y="63500"/>
                  </a:lnTo>
                  <a:lnTo>
                    <a:pt x="12103100" y="12700"/>
                  </a:lnTo>
                  <a:lnTo>
                    <a:pt x="13296900" y="12700"/>
                  </a:lnTo>
                  <a:lnTo>
                    <a:pt x="13449300" y="50800"/>
                  </a:lnTo>
                  <a:lnTo>
                    <a:pt x="13512800" y="101600"/>
                  </a:lnTo>
                  <a:lnTo>
                    <a:pt x="13614400" y="127000"/>
                  </a:lnTo>
                  <a:lnTo>
                    <a:pt x="13817600" y="38100"/>
                  </a:lnTo>
                  <a:lnTo>
                    <a:pt x="13919200" y="38100"/>
                  </a:lnTo>
                  <a:lnTo>
                    <a:pt x="14033500" y="101600"/>
                  </a:lnTo>
                  <a:lnTo>
                    <a:pt x="14249400" y="76200"/>
                  </a:lnTo>
                  <a:lnTo>
                    <a:pt x="14478000" y="101600"/>
                  </a:lnTo>
                  <a:lnTo>
                    <a:pt x="14516100" y="63500"/>
                  </a:lnTo>
                  <a:lnTo>
                    <a:pt x="14554200" y="63500"/>
                  </a:lnTo>
                  <a:lnTo>
                    <a:pt x="14655800" y="12700"/>
                  </a:lnTo>
                  <a:lnTo>
                    <a:pt x="15976600" y="25400"/>
                  </a:lnTo>
                  <a:lnTo>
                    <a:pt x="16230600" y="88900"/>
                  </a:lnTo>
                  <a:lnTo>
                    <a:pt x="16332200" y="88900"/>
                  </a:lnTo>
                  <a:lnTo>
                    <a:pt x="16370300" y="63500"/>
                  </a:lnTo>
                  <a:lnTo>
                    <a:pt x="16573500" y="76200"/>
                  </a:lnTo>
                  <a:lnTo>
                    <a:pt x="16675100" y="38100"/>
                  </a:lnTo>
                  <a:lnTo>
                    <a:pt x="16802100" y="25400"/>
                  </a:lnTo>
                  <a:lnTo>
                    <a:pt x="16992600" y="38100"/>
                  </a:lnTo>
                  <a:lnTo>
                    <a:pt x="17094200" y="76200"/>
                  </a:lnTo>
                  <a:lnTo>
                    <a:pt x="17221200" y="38100"/>
                  </a:lnTo>
                  <a:lnTo>
                    <a:pt x="17246600" y="12700"/>
                  </a:lnTo>
                  <a:lnTo>
                    <a:pt x="17627600" y="38100"/>
                  </a:lnTo>
                  <a:lnTo>
                    <a:pt x="17665700" y="63500"/>
                  </a:lnTo>
                  <a:lnTo>
                    <a:pt x="17843500" y="63500"/>
                  </a:lnTo>
                  <a:lnTo>
                    <a:pt x="17970500" y="25400"/>
                  </a:lnTo>
                  <a:lnTo>
                    <a:pt x="18110200" y="25400"/>
                  </a:lnTo>
                  <a:lnTo>
                    <a:pt x="18313400" y="50800"/>
                  </a:lnTo>
                  <a:lnTo>
                    <a:pt x="18415000" y="88900"/>
                  </a:lnTo>
                  <a:lnTo>
                    <a:pt x="18796000" y="76200"/>
                  </a:lnTo>
                  <a:lnTo>
                    <a:pt x="18872200" y="101600"/>
                  </a:lnTo>
                  <a:lnTo>
                    <a:pt x="19062700" y="38100"/>
                  </a:lnTo>
                  <a:lnTo>
                    <a:pt x="19177000" y="38100"/>
                  </a:lnTo>
                  <a:lnTo>
                    <a:pt x="19265900" y="76200"/>
                  </a:lnTo>
                  <a:lnTo>
                    <a:pt x="19329400" y="76200"/>
                  </a:lnTo>
                  <a:lnTo>
                    <a:pt x="19342100" y="50800"/>
                  </a:lnTo>
                  <a:lnTo>
                    <a:pt x="19418300" y="38100"/>
                  </a:lnTo>
                  <a:lnTo>
                    <a:pt x="19443700" y="12700"/>
                  </a:lnTo>
                  <a:lnTo>
                    <a:pt x="19519900" y="12700"/>
                  </a:lnTo>
                  <a:lnTo>
                    <a:pt x="19685000" y="101600"/>
                  </a:lnTo>
                  <a:lnTo>
                    <a:pt x="19837400" y="38100"/>
                  </a:lnTo>
                  <a:lnTo>
                    <a:pt x="20320000" y="12700"/>
                  </a:lnTo>
                  <a:lnTo>
                    <a:pt x="21005800" y="12700"/>
                  </a:lnTo>
                  <a:lnTo>
                    <a:pt x="21120100" y="25400"/>
                  </a:lnTo>
                  <a:lnTo>
                    <a:pt x="21247100" y="76200"/>
                  </a:lnTo>
                  <a:lnTo>
                    <a:pt x="21234400" y="342900"/>
                  </a:lnTo>
                  <a:lnTo>
                    <a:pt x="21259800" y="393700"/>
                  </a:lnTo>
                  <a:lnTo>
                    <a:pt x="21272500" y="1104900"/>
                  </a:lnTo>
                  <a:lnTo>
                    <a:pt x="21259800" y="1358900"/>
                  </a:lnTo>
                  <a:lnTo>
                    <a:pt x="21234400" y="1409700"/>
                  </a:lnTo>
                  <a:lnTo>
                    <a:pt x="21234400" y="1651000"/>
                  </a:lnTo>
                  <a:lnTo>
                    <a:pt x="21183600" y="1752600"/>
                  </a:lnTo>
                  <a:lnTo>
                    <a:pt x="21221700" y="1841500"/>
                  </a:lnTo>
                  <a:lnTo>
                    <a:pt x="21221700" y="1993900"/>
                  </a:lnTo>
                  <a:lnTo>
                    <a:pt x="21183600" y="2070100"/>
                  </a:lnTo>
                  <a:lnTo>
                    <a:pt x="21183600" y="2184400"/>
                  </a:lnTo>
                  <a:lnTo>
                    <a:pt x="21234400" y="2247900"/>
                  </a:lnTo>
                  <a:lnTo>
                    <a:pt x="21234400" y="2476500"/>
                  </a:lnTo>
                  <a:lnTo>
                    <a:pt x="21272500" y="2641600"/>
                  </a:lnTo>
                  <a:lnTo>
                    <a:pt x="21272500" y="2743200"/>
                  </a:lnTo>
                  <a:lnTo>
                    <a:pt x="21209000" y="2933700"/>
                  </a:lnTo>
                  <a:lnTo>
                    <a:pt x="21196300" y="3035300"/>
                  </a:lnTo>
                  <a:lnTo>
                    <a:pt x="21259800" y="3149600"/>
                  </a:lnTo>
                  <a:lnTo>
                    <a:pt x="21272500" y="3733800"/>
                  </a:lnTo>
                  <a:lnTo>
                    <a:pt x="21297900" y="3873500"/>
                  </a:lnTo>
                  <a:lnTo>
                    <a:pt x="21259800" y="4000500"/>
                  </a:lnTo>
                  <a:lnTo>
                    <a:pt x="21247100" y="4216400"/>
                  </a:lnTo>
                  <a:lnTo>
                    <a:pt x="21221700" y="4267200"/>
                  </a:lnTo>
                  <a:lnTo>
                    <a:pt x="21221700" y="4457700"/>
                  </a:lnTo>
                  <a:lnTo>
                    <a:pt x="21247100" y="4533900"/>
                  </a:lnTo>
                  <a:lnTo>
                    <a:pt x="21247100" y="4864100"/>
                  </a:lnTo>
                  <a:lnTo>
                    <a:pt x="21196300" y="4940300"/>
                  </a:lnTo>
                  <a:lnTo>
                    <a:pt x="21196300" y="5092700"/>
                  </a:lnTo>
                  <a:lnTo>
                    <a:pt x="21259800" y="5232400"/>
                  </a:lnTo>
                  <a:lnTo>
                    <a:pt x="21234400" y="5461000"/>
                  </a:lnTo>
                  <a:lnTo>
                    <a:pt x="21259800" y="5549900"/>
                  </a:lnTo>
                  <a:lnTo>
                    <a:pt x="21285200" y="5956300"/>
                  </a:lnTo>
                  <a:lnTo>
                    <a:pt x="21209000" y="6184900"/>
                  </a:lnTo>
                  <a:lnTo>
                    <a:pt x="21209000" y="6235700"/>
                  </a:lnTo>
                  <a:lnTo>
                    <a:pt x="21259800" y="6299200"/>
                  </a:lnTo>
                  <a:lnTo>
                    <a:pt x="21272500" y="6400800"/>
                  </a:lnTo>
                  <a:lnTo>
                    <a:pt x="21234400" y="6451600"/>
                  </a:lnTo>
                  <a:lnTo>
                    <a:pt x="21196300" y="6565900"/>
                  </a:lnTo>
                  <a:lnTo>
                    <a:pt x="21221700" y="6794500"/>
                  </a:lnTo>
                  <a:lnTo>
                    <a:pt x="21183600" y="6908800"/>
                  </a:lnTo>
                  <a:lnTo>
                    <a:pt x="21221700" y="6946900"/>
                  </a:lnTo>
                  <a:lnTo>
                    <a:pt x="21272500" y="7073900"/>
                  </a:lnTo>
                  <a:lnTo>
                    <a:pt x="21247100" y="7251700"/>
                  </a:lnTo>
                  <a:lnTo>
                    <a:pt x="21272500" y="7289800"/>
                  </a:lnTo>
                  <a:lnTo>
                    <a:pt x="21285200" y="7391400"/>
                  </a:lnTo>
                  <a:lnTo>
                    <a:pt x="21221700" y="7607300"/>
                  </a:lnTo>
                  <a:lnTo>
                    <a:pt x="21247100" y="7620000"/>
                  </a:lnTo>
                  <a:lnTo>
                    <a:pt x="21247100" y="7658100"/>
                  </a:lnTo>
                  <a:lnTo>
                    <a:pt x="21272500" y="7683500"/>
                  </a:lnTo>
                  <a:lnTo>
                    <a:pt x="21272500" y="7874000"/>
                  </a:lnTo>
                  <a:lnTo>
                    <a:pt x="21297900" y="8051800"/>
                  </a:lnTo>
                  <a:lnTo>
                    <a:pt x="21272500" y="8115300"/>
                  </a:lnTo>
                  <a:lnTo>
                    <a:pt x="21247100" y="9042400"/>
                  </a:lnTo>
                  <a:lnTo>
                    <a:pt x="21221700" y="9067800"/>
                  </a:lnTo>
                  <a:lnTo>
                    <a:pt x="21247100" y="9220200"/>
                  </a:lnTo>
                  <a:lnTo>
                    <a:pt x="21247100" y="9461500"/>
                  </a:lnTo>
                  <a:lnTo>
                    <a:pt x="21183600" y="9550400"/>
                  </a:lnTo>
                  <a:lnTo>
                    <a:pt x="21183600" y="9664700"/>
                  </a:lnTo>
                  <a:lnTo>
                    <a:pt x="21259800" y="9855200"/>
                  </a:lnTo>
                  <a:lnTo>
                    <a:pt x="21259800" y="10045700"/>
                  </a:lnTo>
                  <a:lnTo>
                    <a:pt x="21221700" y="10109200"/>
                  </a:lnTo>
                  <a:lnTo>
                    <a:pt x="21196300" y="10274300"/>
                  </a:lnTo>
                  <a:lnTo>
                    <a:pt x="21285200" y="10388600"/>
                  </a:lnTo>
                  <a:lnTo>
                    <a:pt x="21297900" y="10566400"/>
                  </a:lnTo>
                  <a:lnTo>
                    <a:pt x="21285200" y="11544300"/>
                  </a:lnTo>
                  <a:lnTo>
                    <a:pt x="21272500" y="11772900"/>
                  </a:lnTo>
                  <a:lnTo>
                    <a:pt x="21234400" y="11849100"/>
                  </a:lnTo>
                  <a:lnTo>
                    <a:pt x="21247100" y="11988800"/>
                  </a:lnTo>
                  <a:lnTo>
                    <a:pt x="21297900" y="12090400"/>
                  </a:lnTo>
                  <a:lnTo>
                    <a:pt x="21297900" y="12319000"/>
                  </a:lnTo>
                  <a:lnTo>
                    <a:pt x="21259800" y="12954000"/>
                  </a:lnTo>
                  <a:lnTo>
                    <a:pt x="21234400" y="13131800"/>
                  </a:lnTo>
                  <a:lnTo>
                    <a:pt x="21183600" y="13246100"/>
                  </a:lnTo>
                  <a:lnTo>
                    <a:pt x="21259800" y="13385800"/>
                  </a:lnTo>
                  <a:lnTo>
                    <a:pt x="21259800" y="13462000"/>
                  </a:lnTo>
                  <a:lnTo>
                    <a:pt x="21234400" y="13512800"/>
                  </a:lnTo>
                  <a:lnTo>
                    <a:pt x="21196300" y="13538200"/>
                  </a:lnTo>
                  <a:lnTo>
                    <a:pt x="21183600" y="13627100"/>
                  </a:lnTo>
                  <a:lnTo>
                    <a:pt x="21209000" y="13639800"/>
                  </a:lnTo>
                  <a:lnTo>
                    <a:pt x="21272500" y="13754100"/>
                  </a:lnTo>
                  <a:lnTo>
                    <a:pt x="21272500" y="13881100"/>
                  </a:lnTo>
                  <a:lnTo>
                    <a:pt x="21209000" y="14249400"/>
                  </a:lnTo>
                  <a:lnTo>
                    <a:pt x="21158200" y="14401800"/>
                  </a:lnTo>
                  <a:lnTo>
                    <a:pt x="21107400" y="14478000"/>
                  </a:lnTo>
                  <a:lnTo>
                    <a:pt x="21107400" y="14554200"/>
                  </a:lnTo>
                  <a:lnTo>
                    <a:pt x="21145500" y="14630400"/>
                  </a:lnTo>
                  <a:lnTo>
                    <a:pt x="21170900" y="14808200"/>
                  </a:lnTo>
                  <a:lnTo>
                    <a:pt x="21120100" y="14909800"/>
                  </a:lnTo>
                  <a:lnTo>
                    <a:pt x="21082000" y="14935200"/>
                  </a:lnTo>
                  <a:lnTo>
                    <a:pt x="21082000" y="14960600"/>
                  </a:lnTo>
                  <a:lnTo>
                    <a:pt x="21005800" y="15049500"/>
                  </a:lnTo>
                  <a:lnTo>
                    <a:pt x="21031200" y="15151100"/>
                  </a:lnTo>
                  <a:lnTo>
                    <a:pt x="21031200" y="15354300"/>
                  </a:lnTo>
                  <a:lnTo>
                    <a:pt x="20967700" y="15544800"/>
                  </a:lnTo>
                  <a:lnTo>
                    <a:pt x="20955000" y="15671800"/>
                  </a:lnTo>
                  <a:lnTo>
                    <a:pt x="20828000" y="15875000"/>
                  </a:lnTo>
                  <a:lnTo>
                    <a:pt x="20853400" y="15976600"/>
                  </a:lnTo>
                  <a:lnTo>
                    <a:pt x="20853400" y="16129000"/>
                  </a:lnTo>
                  <a:lnTo>
                    <a:pt x="20637500" y="16776700"/>
                  </a:lnTo>
                  <a:lnTo>
                    <a:pt x="20586700" y="16878300"/>
                  </a:lnTo>
                  <a:lnTo>
                    <a:pt x="20485100" y="16992600"/>
                  </a:lnTo>
                  <a:lnTo>
                    <a:pt x="20459700" y="17221200"/>
                  </a:lnTo>
                  <a:lnTo>
                    <a:pt x="20383500" y="17373600"/>
                  </a:lnTo>
                  <a:lnTo>
                    <a:pt x="20370800" y="17449800"/>
                  </a:lnTo>
                  <a:lnTo>
                    <a:pt x="20320000" y="17538700"/>
                  </a:lnTo>
                  <a:lnTo>
                    <a:pt x="20243800" y="17780000"/>
                  </a:lnTo>
                  <a:lnTo>
                    <a:pt x="20104100" y="18059400"/>
                  </a:lnTo>
                  <a:lnTo>
                    <a:pt x="20078700" y="18072100"/>
                  </a:lnTo>
                  <a:lnTo>
                    <a:pt x="20040600" y="18173700"/>
                  </a:lnTo>
                  <a:lnTo>
                    <a:pt x="20015200" y="18186400"/>
                  </a:lnTo>
                  <a:lnTo>
                    <a:pt x="19926300" y="18376900"/>
                  </a:lnTo>
                  <a:lnTo>
                    <a:pt x="19900900" y="18389600"/>
                  </a:lnTo>
                  <a:lnTo>
                    <a:pt x="19875500" y="18465800"/>
                  </a:lnTo>
                  <a:lnTo>
                    <a:pt x="19735800" y="18618200"/>
                  </a:lnTo>
                  <a:lnTo>
                    <a:pt x="19735800" y="18669000"/>
                  </a:lnTo>
                  <a:lnTo>
                    <a:pt x="19659600" y="18859500"/>
                  </a:lnTo>
                  <a:lnTo>
                    <a:pt x="19558000" y="18961100"/>
                  </a:lnTo>
                  <a:lnTo>
                    <a:pt x="19558000" y="18986500"/>
                  </a:lnTo>
                  <a:lnTo>
                    <a:pt x="19456400" y="19075400"/>
                  </a:lnTo>
                  <a:lnTo>
                    <a:pt x="19456400" y="19100800"/>
                  </a:lnTo>
                  <a:lnTo>
                    <a:pt x="19354800" y="19202400"/>
                  </a:lnTo>
                  <a:lnTo>
                    <a:pt x="19304000" y="19291300"/>
                  </a:lnTo>
                  <a:lnTo>
                    <a:pt x="19240500" y="19342100"/>
                  </a:lnTo>
                  <a:lnTo>
                    <a:pt x="19113500" y="19583400"/>
                  </a:lnTo>
                  <a:lnTo>
                    <a:pt x="18961100" y="19748500"/>
                  </a:lnTo>
                  <a:lnTo>
                    <a:pt x="18910300" y="19900900"/>
                  </a:lnTo>
                  <a:lnTo>
                    <a:pt x="18821400" y="20002500"/>
                  </a:lnTo>
                  <a:lnTo>
                    <a:pt x="18796000" y="20002500"/>
                  </a:lnTo>
                  <a:lnTo>
                    <a:pt x="18681700" y="20091400"/>
                  </a:lnTo>
                  <a:lnTo>
                    <a:pt x="18681700" y="20116800"/>
                  </a:lnTo>
                  <a:lnTo>
                    <a:pt x="18542000" y="20281900"/>
                  </a:lnTo>
                  <a:lnTo>
                    <a:pt x="18529300" y="20332700"/>
                  </a:lnTo>
                  <a:lnTo>
                    <a:pt x="18503900" y="20345400"/>
                  </a:lnTo>
                  <a:lnTo>
                    <a:pt x="18440400" y="20472400"/>
                  </a:lnTo>
                  <a:lnTo>
                    <a:pt x="18389600" y="20523200"/>
                  </a:lnTo>
                  <a:lnTo>
                    <a:pt x="18313400" y="20548600"/>
                  </a:lnTo>
                  <a:lnTo>
                    <a:pt x="18300700" y="20574000"/>
                  </a:lnTo>
                  <a:lnTo>
                    <a:pt x="18199100" y="20624800"/>
                  </a:lnTo>
                  <a:lnTo>
                    <a:pt x="18161000" y="20675600"/>
                  </a:lnTo>
                  <a:lnTo>
                    <a:pt x="18135600" y="20675600"/>
                  </a:lnTo>
                  <a:lnTo>
                    <a:pt x="17780000" y="21018500"/>
                  </a:lnTo>
                  <a:lnTo>
                    <a:pt x="17780000" y="21043900"/>
                  </a:lnTo>
                  <a:lnTo>
                    <a:pt x="17589500" y="21234400"/>
                  </a:lnTo>
                  <a:lnTo>
                    <a:pt x="17564100" y="21234400"/>
                  </a:lnTo>
                  <a:lnTo>
                    <a:pt x="17487900" y="21310600"/>
                  </a:lnTo>
                  <a:lnTo>
                    <a:pt x="17462500" y="21310600"/>
                  </a:lnTo>
                  <a:lnTo>
                    <a:pt x="17449800" y="21336000"/>
                  </a:lnTo>
                  <a:lnTo>
                    <a:pt x="17272000" y="21437600"/>
                  </a:lnTo>
                  <a:lnTo>
                    <a:pt x="17246600" y="21475700"/>
                  </a:lnTo>
                  <a:lnTo>
                    <a:pt x="17094200" y="21551900"/>
                  </a:lnTo>
                  <a:lnTo>
                    <a:pt x="17068800" y="21602700"/>
                  </a:lnTo>
                  <a:lnTo>
                    <a:pt x="16967200" y="21704300"/>
                  </a:lnTo>
                  <a:lnTo>
                    <a:pt x="16840200" y="21767800"/>
                  </a:lnTo>
                  <a:lnTo>
                    <a:pt x="16776700" y="21844000"/>
                  </a:lnTo>
                  <a:lnTo>
                    <a:pt x="16687800" y="21882100"/>
                  </a:lnTo>
                  <a:lnTo>
                    <a:pt x="16522700" y="21907500"/>
                  </a:lnTo>
                  <a:lnTo>
                    <a:pt x="16522700" y="21932900"/>
                  </a:lnTo>
                  <a:lnTo>
                    <a:pt x="16383000" y="22072600"/>
                  </a:lnTo>
                  <a:lnTo>
                    <a:pt x="16167100" y="22186900"/>
                  </a:lnTo>
                  <a:lnTo>
                    <a:pt x="16154400" y="22212300"/>
                  </a:lnTo>
                  <a:lnTo>
                    <a:pt x="16065500" y="22250400"/>
                  </a:lnTo>
                  <a:lnTo>
                    <a:pt x="15951200" y="22339300"/>
                  </a:lnTo>
                  <a:lnTo>
                    <a:pt x="15900400" y="22352000"/>
                  </a:lnTo>
                  <a:lnTo>
                    <a:pt x="15786100" y="22440900"/>
                  </a:lnTo>
                  <a:lnTo>
                    <a:pt x="15633700" y="22491700"/>
                  </a:lnTo>
                  <a:lnTo>
                    <a:pt x="15608300" y="22517100"/>
                  </a:lnTo>
                  <a:lnTo>
                    <a:pt x="15417800" y="22529800"/>
                  </a:lnTo>
                  <a:lnTo>
                    <a:pt x="15303500" y="22644100"/>
                  </a:lnTo>
                  <a:lnTo>
                    <a:pt x="15201900" y="22694900"/>
                  </a:lnTo>
                  <a:lnTo>
                    <a:pt x="15049500" y="22733000"/>
                  </a:lnTo>
                  <a:lnTo>
                    <a:pt x="14960600" y="22821900"/>
                  </a:lnTo>
                  <a:lnTo>
                    <a:pt x="14922500" y="22821900"/>
                  </a:lnTo>
                  <a:lnTo>
                    <a:pt x="14820900" y="22885400"/>
                  </a:lnTo>
                  <a:lnTo>
                    <a:pt x="14782800" y="22885400"/>
                  </a:lnTo>
                  <a:lnTo>
                    <a:pt x="14566900" y="22999700"/>
                  </a:lnTo>
                  <a:lnTo>
                    <a:pt x="14528800" y="22999700"/>
                  </a:lnTo>
                  <a:lnTo>
                    <a:pt x="14389100" y="23088600"/>
                  </a:lnTo>
                  <a:lnTo>
                    <a:pt x="14274800" y="23101300"/>
                  </a:lnTo>
                  <a:lnTo>
                    <a:pt x="14084300" y="23164800"/>
                  </a:lnTo>
                  <a:lnTo>
                    <a:pt x="13690600" y="23368000"/>
                  </a:lnTo>
                  <a:lnTo>
                    <a:pt x="13398500" y="23368000"/>
                  </a:lnTo>
                  <a:lnTo>
                    <a:pt x="13208000" y="23418800"/>
                  </a:lnTo>
                  <a:lnTo>
                    <a:pt x="13081000" y="23418800"/>
                  </a:lnTo>
                  <a:lnTo>
                    <a:pt x="12763500" y="23533100"/>
                  </a:lnTo>
                  <a:lnTo>
                    <a:pt x="12700000" y="23533100"/>
                  </a:lnTo>
                  <a:lnTo>
                    <a:pt x="12649200" y="23571200"/>
                  </a:lnTo>
                  <a:lnTo>
                    <a:pt x="12611100" y="23571200"/>
                  </a:lnTo>
                  <a:lnTo>
                    <a:pt x="12484100" y="23634700"/>
                  </a:lnTo>
                  <a:lnTo>
                    <a:pt x="12357100" y="23647400"/>
                  </a:lnTo>
                  <a:lnTo>
                    <a:pt x="12293600" y="23685500"/>
                  </a:lnTo>
                  <a:lnTo>
                    <a:pt x="12141200" y="23723600"/>
                  </a:lnTo>
                  <a:lnTo>
                    <a:pt x="12039600" y="23723600"/>
                  </a:lnTo>
                  <a:lnTo>
                    <a:pt x="11912600" y="23698200"/>
                  </a:lnTo>
                  <a:lnTo>
                    <a:pt x="11874500" y="23672800"/>
                  </a:lnTo>
                  <a:lnTo>
                    <a:pt x="11645900" y="23672800"/>
                  </a:lnTo>
                  <a:lnTo>
                    <a:pt x="11518900" y="23698200"/>
                  </a:lnTo>
                  <a:lnTo>
                    <a:pt x="11379200" y="23774400"/>
                  </a:lnTo>
                  <a:lnTo>
                    <a:pt x="10985500" y="23774400"/>
                  </a:lnTo>
                  <a:lnTo>
                    <a:pt x="10731500" y="23710900"/>
                  </a:lnTo>
                  <a:lnTo>
                    <a:pt x="10426700" y="23723600"/>
                  </a:lnTo>
                  <a:lnTo>
                    <a:pt x="10287000" y="23698200"/>
                  </a:lnTo>
                  <a:lnTo>
                    <a:pt x="10058400" y="23698200"/>
                  </a:lnTo>
                  <a:lnTo>
                    <a:pt x="9880600" y="23647400"/>
                  </a:lnTo>
                  <a:lnTo>
                    <a:pt x="9258300" y="23647400"/>
                  </a:lnTo>
                  <a:lnTo>
                    <a:pt x="9118600" y="23634700"/>
                  </a:lnTo>
                  <a:lnTo>
                    <a:pt x="9004300" y="23596600"/>
                  </a:lnTo>
                  <a:lnTo>
                    <a:pt x="8851900" y="23596600"/>
                  </a:lnTo>
                  <a:lnTo>
                    <a:pt x="8775700" y="23622000"/>
                  </a:lnTo>
                  <a:lnTo>
                    <a:pt x="8610600" y="23634700"/>
                  </a:lnTo>
                  <a:lnTo>
                    <a:pt x="8585200" y="23596600"/>
                  </a:lnTo>
                  <a:lnTo>
                    <a:pt x="8559800" y="23596600"/>
                  </a:lnTo>
                  <a:lnTo>
                    <a:pt x="8547100" y="23571200"/>
                  </a:lnTo>
                  <a:lnTo>
                    <a:pt x="8521700" y="23571200"/>
                  </a:lnTo>
                  <a:lnTo>
                    <a:pt x="8509000" y="23545800"/>
                  </a:lnTo>
                  <a:lnTo>
                    <a:pt x="8483600" y="23545800"/>
                  </a:lnTo>
                  <a:lnTo>
                    <a:pt x="8470900" y="23520400"/>
                  </a:lnTo>
                  <a:lnTo>
                    <a:pt x="8420100" y="23507700"/>
                  </a:lnTo>
                  <a:lnTo>
                    <a:pt x="8356600" y="23456900"/>
                  </a:lnTo>
                  <a:lnTo>
                    <a:pt x="8166100" y="23393400"/>
                  </a:lnTo>
                  <a:lnTo>
                    <a:pt x="8051800" y="23393400"/>
                  </a:lnTo>
                  <a:lnTo>
                    <a:pt x="7823200" y="23329900"/>
                  </a:lnTo>
                  <a:lnTo>
                    <a:pt x="7708900" y="23266400"/>
                  </a:lnTo>
                  <a:lnTo>
                    <a:pt x="7581900" y="23228300"/>
                  </a:lnTo>
                  <a:lnTo>
                    <a:pt x="7480300" y="23152100"/>
                  </a:lnTo>
                  <a:lnTo>
                    <a:pt x="7124700" y="23126700"/>
                  </a:lnTo>
                  <a:lnTo>
                    <a:pt x="7048500" y="23088600"/>
                  </a:lnTo>
                  <a:lnTo>
                    <a:pt x="6921500" y="22961600"/>
                  </a:lnTo>
                  <a:lnTo>
                    <a:pt x="6870700" y="22936200"/>
                  </a:lnTo>
                  <a:lnTo>
                    <a:pt x="6629400" y="22936200"/>
                  </a:lnTo>
                  <a:lnTo>
                    <a:pt x="6451600" y="22872700"/>
                  </a:lnTo>
                  <a:lnTo>
                    <a:pt x="6400800" y="22872700"/>
                  </a:lnTo>
                  <a:lnTo>
                    <a:pt x="6286500" y="22809200"/>
                  </a:lnTo>
                  <a:lnTo>
                    <a:pt x="6210300" y="22720300"/>
                  </a:lnTo>
                  <a:lnTo>
                    <a:pt x="5956300" y="22631400"/>
                  </a:lnTo>
                  <a:lnTo>
                    <a:pt x="5943600" y="22606000"/>
                  </a:lnTo>
                  <a:lnTo>
                    <a:pt x="5816600" y="22542500"/>
                  </a:lnTo>
                  <a:lnTo>
                    <a:pt x="5727700" y="22466300"/>
                  </a:lnTo>
                  <a:lnTo>
                    <a:pt x="5486400" y="22364700"/>
                  </a:lnTo>
                  <a:lnTo>
                    <a:pt x="5397500" y="22275800"/>
                  </a:lnTo>
                  <a:lnTo>
                    <a:pt x="4965700" y="22047200"/>
                  </a:lnTo>
                  <a:lnTo>
                    <a:pt x="4775200" y="21882100"/>
                  </a:lnTo>
                  <a:lnTo>
                    <a:pt x="4749800" y="21882100"/>
                  </a:lnTo>
                  <a:lnTo>
                    <a:pt x="4686300" y="21818600"/>
                  </a:lnTo>
                  <a:lnTo>
                    <a:pt x="4622800" y="21793200"/>
                  </a:lnTo>
                  <a:lnTo>
                    <a:pt x="4597400" y="21755100"/>
                  </a:lnTo>
                  <a:lnTo>
                    <a:pt x="4572000" y="21755100"/>
                  </a:lnTo>
                  <a:lnTo>
                    <a:pt x="4445000" y="21653500"/>
                  </a:lnTo>
                  <a:lnTo>
                    <a:pt x="4394200" y="21640800"/>
                  </a:lnTo>
                  <a:lnTo>
                    <a:pt x="4381500" y="21615400"/>
                  </a:lnTo>
                  <a:lnTo>
                    <a:pt x="4241800" y="21539200"/>
                  </a:lnTo>
                  <a:lnTo>
                    <a:pt x="4216400" y="21501100"/>
                  </a:lnTo>
                  <a:lnTo>
                    <a:pt x="4152900" y="21475700"/>
                  </a:lnTo>
                  <a:lnTo>
                    <a:pt x="4127500" y="21437600"/>
                  </a:lnTo>
                  <a:lnTo>
                    <a:pt x="4064000" y="21412200"/>
                  </a:lnTo>
                  <a:lnTo>
                    <a:pt x="4038600" y="21374100"/>
                  </a:lnTo>
                  <a:lnTo>
                    <a:pt x="4013200" y="21374100"/>
                  </a:lnTo>
                  <a:lnTo>
                    <a:pt x="3835400" y="21170900"/>
                  </a:lnTo>
                  <a:lnTo>
                    <a:pt x="3721100" y="21107400"/>
                  </a:lnTo>
                  <a:lnTo>
                    <a:pt x="3581400" y="20955000"/>
                  </a:lnTo>
                  <a:lnTo>
                    <a:pt x="3416300" y="20866100"/>
                  </a:lnTo>
                  <a:lnTo>
                    <a:pt x="3390900" y="20815300"/>
                  </a:lnTo>
                  <a:lnTo>
                    <a:pt x="3340100" y="20777200"/>
                  </a:lnTo>
                  <a:lnTo>
                    <a:pt x="3340100" y="20751800"/>
                  </a:lnTo>
                  <a:lnTo>
                    <a:pt x="3251200" y="20675600"/>
                  </a:lnTo>
                  <a:lnTo>
                    <a:pt x="3251200" y="20650200"/>
                  </a:lnTo>
                  <a:lnTo>
                    <a:pt x="2806700" y="20205700"/>
                  </a:lnTo>
                  <a:lnTo>
                    <a:pt x="2781300" y="20142200"/>
                  </a:lnTo>
                  <a:lnTo>
                    <a:pt x="2616200" y="19964400"/>
                  </a:lnTo>
                  <a:lnTo>
                    <a:pt x="2565400" y="19875500"/>
                  </a:lnTo>
                  <a:lnTo>
                    <a:pt x="2501900" y="19824700"/>
                  </a:lnTo>
                  <a:lnTo>
                    <a:pt x="2501900" y="19799300"/>
                  </a:lnTo>
                  <a:lnTo>
                    <a:pt x="2260600" y="19583400"/>
                  </a:lnTo>
                  <a:lnTo>
                    <a:pt x="2159000" y="19405600"/>
                  </a:lnTo>
                  <a:lnTo>
                    <a:pt x="2070100" y="19316700"/>
                  </a:lnTo>
                  <a:lnTo>
                    <a:pt x="2070100" y="19291300"/>
                  </a:lnTo>
                  <a:lnTo>
                    <a:pt x="2032000" y="19265900"/>
                  </a:lnTo>
                  <a:lnTo>
                    <a:pt x="2032000" y="19240500"/>
                  </a:lnTo>
                  <a:lnTo>
                    <a:pt x="1993900" y="19215100"/>
                  </a:lnTo>
                  <a:lnTo>
                    <a:pt x="1993900" y="19189700"/>
                  </a:lnTo>
                  <a:lnTo>
                    <a:pt x="1955800" y="19164300"/>
                  </a:lnTo>
                  <a:lnTo>
                    <a:pt x="1955800" y="19138900"/>
                  </a:lnTo>
                  <a:lnTo>
                    <a:pt x="1917700" y="19113500"/>
                  </a:lnTo>
                  <a:lnTo>
                    <a:pt x="1917700" y="19088100"/>
                  </a:lnTo>
                  <a:lnTo>
                    <a:pt x="1879600" y="19062700"/>
                  </a:lnTo>
                  <a:lnTo>
                    <a:pt x="1879600" y="19037300"/>
                  </a:lnTo>
                  <a:lnTo>
                    <a:pt x="1803400" y="18948400"/>
                  </a:lnTo>
                  <a:lnTo>
                    <a:pt x="1638300" y="18630900"/>
                  </a:lnTo>
                  <a:lnTo>
                    <a:pt x="1612900" y="18618200"/>
                  </a:lnTo>
                  <a:lnTo>
                    <a:pt x="1587500" y="18542000"/>
                  </a:lnTo>
                  <a:lnTo>
                    <a:pt x="1562100" y="18529300"/>
                  </a:lnTo>
                  <a:lnTo>
                    <a:pt x="1536700" y="18453100"/>
                  </a:lnTo>
                  <a:lnTo>
                    <a:pt x="1460500" y="18376900"/>
                  </a:lnTo>
                  <a:lnTo>
                    <a:pt x="1371600" y="18173700"/>
                  </a:lnTo>
                  <a:lnTo>
                    <a:pt x="1346200" y="18161000"/>
                  </a:lnTo>
                  <a:lnTo>
                    <a:pt x="1295400" y="18059400"/>
                  </a:lnTo>
                  <a:lnTo>
                    <a:pt x="1257300" y="18034000"/>
                  </a:lnTo>
                  <a:lnTo>
                    <a:pt x="1257300" y="18008600"/>
                  </a:lnTo>
                  <a:lnTo>
                    <a:pt x="1231900" y="17995900"/>
                  </a:lnTo>
                  <a:lnTo>
                    <a:pt x="1181100" y="17894300"/>
                  </a:lnTo>
                  <a:lnTo>
                    <a:pt x="1143000" y="17868900"/>
                  </a:lnTo>
                  <a:lnTo>
                    <a:pt x="1143000" y="17843500"/>
                  </a:lnTo>
                  <a:lnTo>
                    <a:pt x="1079500" y="17792700"/>
                  </a:lnTo>
                  <a:lnTo>
                    <a:pt x="952500" y="17551400"/>
                  </a:lnTo>
                  <a:lnTo>
                    <a:pt x="965200" y="17272000"/>
                  </a:lnTo>
                  <a:lnTo>
                    <a:pt x="787400" y="16865600"/>
                  </a:lnTo>
                  <a:lnTo>
                    <a:pt x="673100" y="16751300"/>
                  </a:lnTo>
                  <a:lnTo>
                    <a:pt x="622300" y="16725900"/>
                  </a:lnTo>
                  <a:lnTo>
                    <a:pt x="508000" y="16370300"/>
                  </a:lnTo>
                  <a:lnTo>
                    <a:pt x="444500" y="15722600"/>
                  </a:lnTo>
                  <a:lnTo>
                    <a:pt x="342900" y="15544800"/>
                  </a:lnTo>
                  <a:lnTo>
                    <a:pt x="292100" y="15138400"/>
                  </a:lnTo>
                  <a:lnTo>
                    <a:pt x="228600" y="15074900"/>
                  </a:lnTo>
                  <a:lnTo>
                    <a:pt x="165100" y="14947900"/>
                  </a:lnTo>
                  <a:lnTo>
                    <a:pt x="215900" y="14782800"/>
                  </a:lnTo>
                  <a:lnTo>
                    <a:pt x="215900" y="14668500"/>
                  </a:lnTo>
                  <a:lnTo>
                    <a:pt x="190500" y="14389100"/>
                  </a:lnTo>
                  <a:lnTo>
                    <a:pt x="139700" y="14274800"/>
                  </a:lnTo>
                  <a:lnTo>
                    <a:pt x="139700" y="13449300"/>
                  </a:lnTo>
                  <a:lnTo>
                    <a:pt x="114300" y="13373100"/>
                  </a:lnTo>
                  <a:lnTo>
                    <a:pt x="114300" y="13004800"/>
                  </a:lnTo>
                  <a:lnTo>
                    <a:pt x="63500" y="12801600"/>
                  </a:lnTo>
                  <a:lnTo>
                    <a:pt x="12700" y="12712700"/>
                  </a:lnTo>
                  <a:lnTo>
                    <a:pt x="114300" y="12407900"/>
                  </a:lnTo>
                  <a:lnTo>
                    <a:pt x="177800" y="12280900"/>
                  </a:lnTo>
                  <a:lnTo>
                    <a:pt x="165100" y="12242800"/>
                  </a:lnTo>
                  <a:lnTo>
                    <a:pt x="139700" y="12230100"/>
                  </a:lnTo>
                  <a:lnTo>
                    <a:pt x="101600" y="12090400"/>
                  </a:lnTo>
                  <a:lnTo>
                    <a:pt x="139700" y="11823700"/>
                  </a:lnTo>
                  <a:lnTo>
                    <a:pt x="88900" y="11620500"/>
                  </a:lnTo>
                  <a:lnTo>
                    <a:pt x="101600" y="11023600"/>
                  </a:lnTo>
                  <a:lnTo>
                    <a:pt x="63500" y="10782300"/>
                  </a:lnTo>
                  <a:lnTo>
                    <a:pt x="63500" y="10655300"/>
                  </a:lnTo>
                  <a:lnTo>
                    <a:pt x="101600" y="10414000"/>
                  </a:lnTo>
                  <a:lnTo>
                    <a:pt x="88900" y="10109200"/>
                  </a:lnTo>
                  <a:lnTo>
                    <a:pt x="114300" y="10045700"/>
                  </a:lnTo>
                  <a:lnTo>
                    <a:pt x="114300" y="9931400"/>
                  </a:lnTo>
                  <a:lnTo>
                    <a:pt x="88900" y="9690100"/>
                  </a:lnTo>
                  <a:lnTo>
                    <a:pt x="114300" y="9385300"/>
                  </a:lnTo>
                  <a:lnTo>
                    <a:pt x="101600" y="9283700"/>
                  </a:lnTo>
                  <a:lnTo>
                    <a:pt x="38100" y="9169400"/>
                  </a:lnTo>
                  <a:lnTo>
                    <a:pt x="38100" y="9131300"/>
                  </a:lnTo>
                  <a:lnTo>
                    <a:pt x="114300" y="8966200"/>
                  </a:lnTo>
                  <a:lnTo>
                    <a:pt x="127000" y="8826500"/>
                  </a:lnTo>
                  <a:lnTo>
                    <a:pt x="114300" y="8750300"/>
                  </a:lnTo>
                  <a:lnTo>
                    <a:pt x="50800" y="8661400"/>
                  </a:lnTo>
                  <a:lnTo>
                    <a:pt x="12700" y="8496300"/>
                  </a:lnTo>
                  <a:lnTo>
                    <a:pt x="25400" y="8331200"/>
                  </a:lnTo>
                  <a:lnTo>
                    <a:pt x="63500" y="8204200"/>
                  </a:lnTo>
                  <a:lnTo>
                    <a:pt x="88900" y="8178800"/>
                  </a:lnTo>
                  <a:lnTo>
                    <a:pt x="88900" y="7886700"/>
                  </a:lnTo>
                  <a:lnTo>
                    <a:pt x="127000" y="7696200"/>
                  </a:lnTo>
                  <a:lnTo>
                    <a:pt x="114300" y="7556500"/>
                  </a:lnTo>
                  <a:lnTo>
                    <a:pt x="12700" y="7416800"/>
                  </a:lnTo>
                  <a:lnTo>
                    <a:pt x="25400" y="6921500"/>
                  </a:lnTo>
                  <a:lnTo>
                    <a:pt x="101600" y="6629400"/>
                  </a:lnTo>
                  <a:lnTo>
                    <a:pt x="101600" y="6400800"/>
                  </a:lnTo>
                  <a:lnTo>
                    <a:pt x="76200" y="6261100"/>
                  </a:lnTo>
                  <a:lnTo>
                    <a:pt x="38100" y="6172200"/>
                  </a:lnTo>
                  <a:lnTo>
                    <a:pt x="25400" y="6032500"/>
                  </a:lnTo>
                  <a:lnTo>
                    <a:pt x="88900" y="5892800"/>
                  </a:lnTo>
                  <a:lnTo>
                    <a:pt x="127000" y="5651500"/>
                  </a:lnTo>
                  <a:lnTo>
                    <a:pt x="101600" y="5397500"/>
                  </a:lnTo>
                  <a:lnTo>
                    <a:pt x="76200" y="5308600"/>
                  </a:lnTo>
                  <a:lnTo>
                    <a:pt x="38100" y="5257800"/>
                  </a:lnTo>
                  <a:lnTo>
                    <a:pt x="25400" y="5181600"/>
                  </a:lnTo>
                  <a:lnTo>
                    <a:pt x="25400" y="5092700"/>
                  </a:lnTo>
                  <a:lnTo>
                    <a:pt x="63500" y="5003800"/>
                  </a:lnTo>
                  <a:lnTo>
                    <a:pt x="63500" y="4838700"/>
                  </a:lnTo>
                  <a:lnTo>
                    <a:pt x="12700" y="4419600"/>
                  </a:lnTo>
                  <a:lnTo>
                    <a:pt x="12700" y="4254500"/>
                  </a:lnTo>
                  <a:lnTo>
                    <a:pt x="63500" y="4114800"/>
                  </a:lnTo>
                  <a:lnTo>
                    <a:pt x="76200" y="3975100"/>
                  </a:lnTo>
                  <a:lnTo>
                    <a:pt x="12700" y="3873500"/>
                  </a:lnTo>
                  <a:lnTo>
                    <a:pt x="0" y="3810000"/>
                  </a:lnTo>
                  <a:lnTo>
                    <a:pt x="0" y="3390900"/>
                  </a:lnTo>
                  <a:lnTo>
                    <a:pt x="25400" y="3276600"/>
                  </a:lnTo>
                  <a:lnTo>
                    <a:pt x="25400" y="2832100"/>
                  </a:lnTo>
                  <a:lnTo>
                    <a:pt x="0" y="2755900"/>
                  </a:lnTo>
                  <a:lnTo>
                    <a:pt x="12700" y="2425700"/>
                  </a:lnTo>
                  <a:lnTo>
                    <a:pt x="76200" y="2197100"/>
                  </a:lnTo>
                  <a:lnTo>
                    <a:pt x="25400" y="2082800"/>
                  </a:lnTo>
                  <a:lnTo>
                    <a:pt x="25400" y="1892300"/>
                  </a:lnTo>
                  <a:lnTo>
                    <a:pt x="88900" y="1701800"/>
                  </a:lnTo>
                  <a:lnTo>
                    <a:pt x="114300" y="1676400"/>
                  </a:lnTo>
                  <a:lnTo>
                    <a:pt x="101600" y="1003300"/>
                  </a:lnTo>
                  <a:lnTo>
                    <a:pt x="88900" y="901700"/>
                  </a:lnTo>
                  <a:lnTo>
                    <a:pt x="38100" y="774700"/>
                  </a:lnTo>
                  <a:lnTo>
                    <a:pt x="38100" y="622300"/>
                  </a:lnTo>
                  <a:lnTo>
                    <a:pt x="76200" y="495300"/>
                  </a:lnTo>
                  <a:close/>
                </a:path>
              </a:pathLst>
            </a:custGeom>
            <a:blipFill>
              <a:blip r:embed="rId3"/>
              <a:stretch>
                <a:fillRect l="-49224" r="-49224"/>
              </a:stretch>
            </a:blipFill>
          </p:spPr>
          <p:txBody>
            <a:bodyPr/>
            <a:lstStyle/>
            <a:p>
              <a:endParaRPr lang="en-US"/>
            </a:p>
          </p:txBody>
        </p:sp>
      </p:grpSp>
      <p:sp>
        <p:nvSpPr>
          <p:cNvPr id="8" name="Freeform 5">
            <a:extLst>
              <a:ext uri="{FF2B5EF4-FFF2-40B4-BE49-F238E27FC236}">
                <a16:creationId xmlns:a16="http://schemas.microsoft.com/office/drawing/2014/main" id="{0D6FF618-61DE-6E0D-ED76-394A7DC8B0E6}"/>
              </a:ext>
            </a:extLst>
          </p:cNvPr>
          <p:cNvSpPr/>
          <p:nvPr userDrawn="1"/>
        </p:nvSpPr>
        <p:spPr>
          <a:xfrm>
            <a:off x="15524307" y="6644905"/>
            <a:ext cx="6279474" cy="7284190"/>
          </a:xfrm>
          <a:custGeom>
            <a:avLst/>
            <a:gdLst/>
            <a:ahLst/>
            <a:cxnLst/>
            <a:rect l="l" t="t" r="r" b="b"/>
            <a:pathLst>
              <a:path w="6279474" h="7284190">
                <a:moveTo>
                  <a:pt x="0" y="0"/>
                </a:moveTo>
                <a:lnTo>
                  <a:pt x="6279474" y="0"/>
                </a:lnTo>
                <a:lnTo>
                  <a:pt x="6279474" y="7284190"/>
                </a:lnTo>
                <a:lnTo>
                  <a:pt x="0" y="7284190"/>
                </a:lnTo>
                <a:lnTo>
                  <a:pt x="0" y="0"/>
                </a:lnTo>
                <a:close/>
              </a:path>
            </a:pathLst>
          </a:custGeom>
          <a:blipFill>
            <a:blip r:embed="rId4"/>
            <a:stretch>
              <a:fillRect/>
            </a:stretch>
          </a:blipFill>
        </p:spPr>
        <p:txBody>
          <a:bodyPr/>
          <a:lstStyle/>
          <a:p>
            <a:endParaRPr lang="en-US"/>
          </a:p>
        </p:txBody>
      </p:sp>
      <p:sp>
        <p:nvSpPr>
          <p:cNvPr id="9" name="TextBox 6">
            <a:extLst>
              <a:ext uri="{FF2B5EF4-FFF2-40B4-BE49-F238E27FC236}">
                <a16:creationId xmlns:a16="http://schemas.microsoft.com/office/drawing/2014/main" id="{8B421D43-C98F-085C-AEAA-7C6307C16019}"/>
              </a:ext>
            </a:extLst>
          </p:cNvPr>
          <p:cNvSpPr txBox="1"/>
          <p:nvPr userDrawn="1"/>
        </p:nvSpPr>
        <p:spPr>
          <a:xfrm>
            <a:off x="1028700" y="838200"/>
            <a:ext cx="11743608" cy="949325"/>
          </a:xfrm>
          <a:prstGeom prst="rect">
            <a:avLst/>
          </a:prstGeom>
        </p:spPr>
        <p:txBody>
          <a:bodyPr lIns="0" tIns="0" rIns="0" bIns="0" rtlCol="0" anchor="t">
            <a:spAutoFit/>
          </a:bodyPr>
          <a:lstStyle/>
          <a:p>
            <a:pPr algn="l">
              <a:lnSpc>
                <a:spcPts val="7000"/>
              </a:lnSpc>
            </a:pPr>
            <a:r>
              <a:rPr lang="en-US" sz="5000">
                <a:solidFill>
                  <a:srgbClr val="99054A"/>
                </a:solidFill>
                <a:latin typeface="Quincy CF Medium"/>
                <a:ea typeface="Quincy CF Medium"/>
                <a:cs typeface="Quincy CF Medium"/>
                <a:sym typeface="Quincy CF Medium"/>
              </a:rPr>
              <a:t>Health and Safety, and safeguarding </a:t>
            </a:r>
          </a:p>
        </p:txBody>
      </p:sp>
      <p:sp>
        <p:nvSpPr>
          <p:cNvPr id="10" name="TextBox 7">
            <a:extLst>
              <a:ext uri="{FF2B5EF4-FFF2-40B4-BE49-F238E27FC236}">
                <a16:creationId xmlns:a16="http://schemas.microsoft.com/office/drawing/2014/main" id="{6633B1DB-E1C8-E721-E125-9CAB8E0934AD}"/>
              </a:ext>
            </a:extLst>
          </p:cNvPr>
          <p:cNvSpPr txBox="1"/>
          <p:nvPr userDrawn="1"/>
        </p:nvSpPr>
        <p:spPr>
          <a:xfrm>
            <a:off x="1028700" y="2150110"/>
            <a:ext cx="9844839" cy="7406005"/>
          </a:xfrm>
          <a:prstGeom prst="rect">
            <a:avLst/>
          </a:prstGeom>
        </p:spPr>
        <p:txBody>
          <a:bodyPr lIns="0" tIns="0" rIns="0" bIns="0" rtlCol="0" anchor="t">
            <a:spAutoFit/>
          </a:bodyPr>
          <a:lstStyle/>
          <a:p>
            <a:pPr marL="604519" lvl="1" indent="-302260" algn="l">
              <a:lnSpc>
                <a:spcPts val="3919"/>
              </a:lnSpc>
              <a:buFont typeface="Arial"/>
              <a:buChar char="•"/>
            </a:pPr>
            <a:r>
              <a:rPr lang="en-US" sz="2799" dirty="0">
                <a:solidFill>
                  <a:srgbClr val="99054A"/>
                </a:solidFill>
                <a:latin typeface="Montserrat"/>
                <a:ea typeface="Montserrat"/>
                <a:cs typeface="Montserrat"/>
                <a:sym typeface="Montserrat"/>
              </a:rPr>
              <a:t>Access into the site is restricted and all visitors are required to call in and identify themselves before entry. </a:t>
            </a:r>
          </a:p>
          <a:p>
            <a:pPr marL="604519" lvl="1" indent="-302260" algn="l">
              <a:lnSpc>
                <a:spcPts val="3919"/>
              </a:lnSpc>
              <a:buFont typeface="Arial"/>
              <a:buChar char="•"/>
            </a:pPr>
            <a:r>
              <a:rPr lang="en-US" sz="2799" dirty="0">
                <a:solidFill>
                  <a:srgbClr val="99054A"/>
                </a:solidFill>
                <a:latin typeface="Montserrat"/>
                <a:ea typeface="Montserrat"/>
                <a:cs typeface="Montserrat"/>
                <a:sym typeface="Montserrat"/>
              </a:rPr>
              <a:t>Our ‘on-call’ staff live onsite.</a:t>
            </a:r>
          </a:p>
          <a:p>
            <a:pPr marL="604519" lvl="1" indent="-302260" algn="l">
              <a:lnSpc>
                <a:spcPts val="3919"/>
              </a:lnSpc>
              <a:buFont typeface="Arial"/>
              <a:buChar char="•"/>
            </a:pPr>
            <a:r>
              <a:rPr lang="en-US" sz="2799" dirty="0">
                <a:solidFill>
                  <a:srgbClr val="99054A"/>
                </a:solidFill>
                <a:latin typeface="Montserrat"/>
                <a:ea typeface="Montserrat"/>
                <a:cs typeface="Montserrat"/>
                <a:sym typeface="Montserrat"/>
              </a:rPr>
              <a:t>All our staff and volunteers, without exception, are subject to enhanced DBS checks.</a:t>
            </a:r>
          </a:p>
          <a:p>
            <a:pPr marL="604519" lvl="1" indent="-302260" algn="l">
              <a:lnSpc>
                <a:spcPts val="3919"/>
              </a:lnSpc>
              <a:buFont typeface="Arial"/>
              <a:buChar char="•"/>
            </a:pPr>
            <a:r>
              <a:rPr lang="en-US" sz="2799" dirty="0">
                <a:solidFill>
                  <a:srgbClr val="99054A"/>
                </a:solidFill>
                <a:latin typeface="Montserrat"/>
                <a:ea typeface="Montserrat"/>
                <a:cs typeface="Montserrat"/>
                <a:sym typeface="Montserrat"/>
              </a:rPr>
              <a:t>All visiting school staff are provided with mobile phones for their use during the visit.</a:t>
            </a:r>
          </a:p>
          <a:p>
            <a:pPr marL="604519" lvl="1" indent="-302260" algn="l">
              <a:lnSpc>
                <a:spcPts val="3919"/>
              </a:lnSpc>
              <a:buFont typeface="Arial"/>
              <a:buChar char="•"/>
            </a:pPr>
            <a:r>
              <a:rPr lang="en-US" sz="2799" dirty="0">
                <a:solidFill>
                  <a:srgbClr val="99054A"/>
                </a:solidFill>
                <a:latin typeface="Montserrat"/>
                <a:ea typeface="Montserrat"/>
                <a:cs typeface="Montserrat"/>
                <a:sym typeface="Montserrat"/>
              </a:rPr>
              <a:t>Children practice a fire alarm evacuation to ensure they are familiar with all emergency exit routes.</a:t>
            </a:r>
          </a:p>
          <a:p>
            <a:pPr marL="604519" lvl="1" indent="-302260" algn="l">
              <a:lnSpc>
                <a:spcPts val="3919"/>
              </a:lnSpc>
              <a:buFont typeface="Arial"/>
              <a:buChar char="•"/>
            </a:pPr>
            <a:r>
              <a:rPr lang="en-US" sz="2799" dirty="0">
                <a:solidFill>
                  <a:srgbClr val="99054A"/>
                </a:solidFill>
                <a:latin typeface="Montserrat"/>
                <a:ea typeface="Montserrat"/>
                <a:cs typeface="Montserrat"/>
                <a:sym typeface="Montserrat"/>
              </a:rPr>
              <a:t>All of our activities are risk assessed (please visit the Parents or Teachers hub on our website).</a:t>
            </a:r>
          </a:p>
          <a:p>
            <a:pPr marL="604519" lvl="1" indent="-302260" algn="l">
              <a:lnSpc>
                <a:spcPts val="3919"/>
              </a:lnSpc>
              <a:buFont typeface="Arial"/>
              <a:buChar char="•"/>
            </a:pPr>
            <a:r>
              <a:rPr lang="en-US" sz="2799" dirty="0">
                <a:solidFill>
                  <a:srgbClr val="99054A"/>
                </a:solidFill>
                <a:latin typeface="Montserrat"/>
                <a:ea typeface="Montserrat"/>
                <a:cs typeface="Montserrat"/>
                <a:sym typeface="Montserrat"/>
              </a:rPr>
              <a:t>School staff maintain overall responsibility for children.</a:t>
            </a:r>
          </a:p>
          <a:p>
            <a:pPr algn="l">
              <a:lnSpc>
                <a:spcPts val="3919"/>
              </a:lnSpc>
            </a:pPr>
            <a:endParaRPr lang="en-US" sz="2799" dirty="0">
              <a:solidFill>
                <a:srgbClr val="99054A"/>
              </a:solidFill>
              <a:latin typeface="Montserrat"/>
              <a:ea typeface="Montserrat"/>
              <a:cs typeface="Montserrat"/>
              <a:sym typeface="Montserrat"/>
            </a:endParaRPr>
          </a:p>
        </p:txBody>
      </p:sp>
    </p:spTree>
    <p:extLst>
      <p:ext uri="{BB962C8B-B14F-4D97-AF65-F5344CB8AC3E}">
        <p14:creationId xmlns:p14="http://schemas.microsoft.com/office/powerpoint/2010/main" val="1153181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5" name="Group 2">
            <a:extLst>
              <a:ext uri="{FF2B5EF4-FFF2-40B4-BE49-F238E27FC236}">
                <a16:creationId xmlns:a16="http://schemas.microsoft.com/office/drawing/2014/main" id="{19558044-582E-2239-FF7A-7BA446EDD1C8}"/>
              </a:ext>
            </a:extLst>
          </p:cNvPr>
          <p:cNvGrpSpPr/>
          <p:nvPr userDrawn="1"/>
        </p:nvGrpSpPr>
        <p:grpSpPr>
          <a:xfrm rot="175494">
            <a:off x="11856916" y="3251147"/>
            <a:ext cx="5444034" cy="6077061"/>
            <a:chOff x="292100" y="190500"/>
            <a:chExt cx="21297900" cy="23774400"/>
          </a:xfrm>
        </p:grpSpPr>
        <p:sp>
          <p:nvSpPr>
            <p:cNvPr id="6" name="Freeform 3">
              <a:extLst>
                <a:ext uri="{FF2B5EF4-FFF2-40B4-BE49-F238E27FC236}">
                  <a16:creationId xmlns:a16="http://schemas.microsoft.com/office/drawing/2014/main" id="{52D239F4-5E95-67D8-EFF4-B9BA7CF10060}"/>
                </a:ext>
              </a:extLst>
            </p:cNvPr>
            <p:cNvSpPr/>
            <p:nvPr/>
          </p:nvSpPr>
          <p:spPr>
            <a:xfrm>
              <a:off x="0" y="0"/>
              <a:ext cx="21297900" cy="23774400"/>
            </a:xfrm>
            <a:custGeom>
              <a:avLst/>
              <a:gdLst/>
              <a:ahLst/>
              <a:cxnLst/>
              <a:rect l="l" t="t" r="r" b="b"/>
              <a:pathLst>
                <a:path w="21297900" h="23774400">
                  <a:moveTo>
                    <a:pt x="88900" y="190500"/>
                  </a:moveTo>
                  <a:lnTo>
                    <a:pt x="114300" y="127000"/>
                  </a:lnTo>
                  <a:lnTo>
                    <a:pt x="203200" y="101600"/>
                  </a:lnTo>
                  <a:lnTo>
                    <a:pt x="228600" y="76200"/>
                  </a:lnTo>
                  <a:lnTo>
                    <a:pt x="431800" y="114300"/>
                  </a:lnTo>
                  <a:lnTo>
                    <a:pt x="457200" y="76200"/>
                  </a:lnTo>
                  <a:lnTo>
                    <a:pt x="508000" y="50800"/>
                  </a:lnTo>
                  <a:lnTo>
                    <a:pt x="711200" y="12700"/>
                  </a:lnTo>
                  <a:lnTo>
                    <a:pt x="939800" y="38100"/>
                  </a:lnTo>
                  <a:lnTo>
                    <a:pt x="1231900" y="25400"/>
                  </a:lnTo>
                  <a:lnTo>
                    <a:pt x="1270000" y="50800"/>
                  </a:lnTo>
                  <a:lnTo>
                    <a:pt x="1397000" y="50800"/>
                  </a:lnTo>
                  <a:lnTo>
                    <a:pt x="1511300" y="25400"/>
                  </a:lnTo>
                  <a:lnTo>
                    <a:pt x="2006600" y="25400"/>
                  </a:lnTo>
                  <a:lnTo>
                    <a:pt x="2120900" y="0"/>
                  </a:lnTo>
                  <a:lnTo>
                    <a:pt x="2806700" y="25400"/>
                  </a:lnTo>
                  <a:lnTo>
                    <a:pt x="2971800" y="88900"/>
                  </a:lnTo>
                  <a:lnTo>
                    <a:pt x="3022600" y="88900"/>
                  </a:lnTo>
                  <a:lnTo>
                    <a:pt x="3060700" y="63500"/>
                  </a:lnTo>
                  <a:lnTo>
                    <a:pt x="3136900" y="63500"/>
                  </a:lnTo>
                  <a:lnTo>
                    <a:pt x="3187700" y="88900"/>
                  </a:lnTo>
                  <a:lnTo>
                    <a:pt x="3327400" y="88900"/>
                  </a:lnTo>
                  <a:lnTo>
                    <a:pt x="3505200" y="25400"/>
                  </a:lnTo>
                  <a:lnTo>
                    <a:pt x="4470400" y="25400"/>
                  </a:lnTo>
                  <a:lnTo>
                    <a:pt x="4559300" y="76200"/>
                  </a:lnTo>
                  <a:lnTo>
                    <a:pt x="4673600" y="76200"/>
                  </a:lnTo>
                  <a:lnTo>
                    <a:pt x="4762500" y="38100"/>
                  </a:lnTo>
                  <a:lnTo>
                    <a:pt x="5092700" y="25400"/>
                  </a:lnTo>
                  <a:lnTo>
                    <a:pt x="7137400" y="38100"/>
                  </a:lnTo>
                  <a:lnTo>
                    <a:pt x="7353300" y="0"/>
                  </a:lnTo>
                  <a:lnTo>
                    <a:pt x="7835900" y="12700"/>
                  </a:lnTo>
                  <a:lnTo>
                    <a:pt x="8051800" y="50800"/>
                  </a:lnTo>
                  <a:lnTo>
                    <a:pt x="8356600" y="25400"/>
                  </a:lnTo>
                  <a:lnTo>
                    <a:pt x="10414000" y="25400"/>
                  </a:lnTo>
                  <a:lnTo>
                    <a:pt x="10883900" y="50800"/>
                  </a:lnTo>
                  <a:lnTo>
                    <a:pt x="10972800" y="12700"/>
                  </a:lnTo>
                  <a:lnTo>
                    <a:pt x="11658600" y="12700"/>
                  </a:lnTo>
                  <a:lnTo>
                    <a:pt x="11938000" y="63500"/>
                  </a:lnTo>
                  <a:lnTo>
                    <a:pt x="12014200" y="63500"/>
                  </a:lnTo>
                  <a:lnTo>
                    <a:pt x="12103100" y="12700"/>
                  </a:lnTo>
                  <a:lnTo>
                    <a:pt x="13296900" y="12700"/>
                  </a:lnTo>
                  <a:lnTo>
                    <a:pt x="13449300" y="50800"/>
                  </a:lnTo>
                  <a:lnTo>
                    <a:pt x="13512800" y="101600"/>
                  </a:lnTo>
                  <a:lnTo>
                    <a:pt x="13614400" y="127000"/>
                  </a:lnTo>
                  <a:lnTo>
                    <a:pt x="13817600" y="38100"/>
                  </a:lnTo>
                  <a:lnTo>
                    <a:pt x="13919200" y="38100"/>
                  </a:lnTo>
                  <a:lnTo>
                    <a:pt x="14033500" y="101600"/>
                  </a:lnTo>
                  <a:lnTo>
                    <a:pt x="14249400" y="76200"/>
                  </a:lnTo>
                  <a:lnTo>
                    <a:pt x="14478000" y="101600"/>
                  </a:lnTo>
                  <a:lnTo>
                    <a:pt x="14516100" y="63500"/>
                  </a:lnTo>
                  <a:lnTo>
                    <a:pt x="14554200" y="63500"/>
                  </a:lnTo>
                  <a:lnTo>
                    <a:pt x="14655800" y="12700"/>
                  </a:lnTo>
                  <a:lnTo>
                    <a:pt x="15976600" y="25400"/>
                  </a:lnTo>
                  <a:lnTo>
                    <a:pt x="16230600" y="88900"/>
                  </a:lnTo>
                  <a:lnTo>
                    <a:pt x="16332200" y="88900"/>
                  </a:lnTo>
                  <a:lnTo>
                    <a:pt x="16370300" y="63500"/>
                  </a:lnTo>
                  <a:lnTo>
                    <a:pt x="16573500" y="76200"/>
                  </a:lnTo>
                  <a:lnTo>
                    <a:pt x="16675100" y="38100"/>
                  </a:lnTo>
                  <a:lnTo>
                    <a:pt x="16802100" y="25400"/>
                  </a:lnTo>
                  <a:lnTo>
                    <a:pt x="16992600" y="38100"/>
                  </a:lnTo>
                  <a:lnTo>
                    <a:pt x="17094200" y="76200"/>
                  </a:lnTo>
                  <a:lnTo>
                    <a:pt x="17221200" y="38100"/>
                  </a:lnTo>
                  <a:lnTo>
                    <a:pt x="17246600" y="12700"/>
                  </a:lnTo>
                  <a:lnTo>
                    <a:pt x="17627600" y="38100"/>
                  </a:lnTo>
                  <a:lnTo>
                    <a:pt x="17665700" y="63500"/>
                  </a:lnTo>
                  <a:lnTo>
                    <a:pt x="17843500" y="63500"/>
                  </a:lnTo>
                  <a:lnTo>
                    <a:pt x="17970500" y="25400"/>
                  </a:lnTo>
                  <a:lnTo>
                    <a:pt x="18110200" y="25400"/>
                  </a:lnTo>
                  <a:lnTo>
                    <a:pt x="18313400" y="50800"/>
                  </a:lnTo>
                  <a:lnTo>
                    <a:pt x="18415000" y="88900"/>
                  </a:lnTo>
                  <a:lnTo>
                    <a:pt x="18796000" y="76200"/>
                  </a:lnTo>
                  <a:lnTo>
                    <a:pt x="18872200" y="101600"/>
                  </a:lnTo>
                  <a:lnTo>
                    <a:pt x="19062700" y="38100"/>
                  </a:lnTo>
                  <a:lnTo>
                    <a:pt x="19177000" y="38100"/>
                  </a:lnTo>
                  <a:lnTo>
                    <a:pt x="19265900" y="76200"/>
                  </a:lnTo>
                  <a:lnTo>
                    <a:pt x="19329400" y="76200"/>
                  </a:lnTo>
                  <a:lnTo>
                    <a:pt x="19342100" y="50800"/>
                  </a:lnTo>
                  <a:lnTo>
                    <a:pt x="19418300" y="38100"/>
                  </a:lnTo>
                  <a:lnTo>
                    <a:pt x="19443700" y="12700"/>
                  </a:lnTo>
                  <a:lnTo>
                    <a:pt x="19519900" y="12700"/>
                  </a:lnTo>
                  <a:lnTo>
                    <a:pt x="19685000" y="101600"/>
                  </a:lnTo>
                  <a:lnTo>
                    <a:pt x="19837400" y="38100"/>
                  </a:lnTo>
                  <a:lnTo>
                    <a:pt x="20320000" y="12700"/>
                  </a:lnTo>
                  <a:lnTo>
                    <a:pt x="21005800" y="12700"/>
                  </a:lnTo>
                  <a:lnTo>
                    <a:pt x="21120100" y="25400"/>
                  </a:lnTo>
                  <a:lnTo>
                    <a:pt x="21247100" y="76200"/>
                  </a:lnTo>
                  <a:lnTo>
                    <a:pt x="21234400" y="342900"/>
                  </a:lnTo>
                  <a:lnTo>
                    <a:pt x="21259800" y="393700"/>
                  </a:lnTo>
                  <a:lnTo>
                    <a:pt x="21272500" y="1104900"/>
                  </a:lnTo>
                  <a:lnTo>
                    <a:pt x="21259800" y="1358900"/>
                  </a:lnTo>
                  <a:lnTo>
                    <a:pt x="21234400" y="1409700"/>
                  </a:lnTo>
                  <a:lnTo>
                    <a:pt x="21234400" y="1651000"/>
                  </a:lnTo>
                  <a:lnTo>
                    <a:pt x="21183600" y="1752600"/>
                  </a:lnTo>
                  <a:lnTo>
                    <a:pt x="21221700" y="1841500"/>
                  </a:lnTo>
                  <a:lnTo>
                    <a:pt x="21221700" y="1993900"/>
                  </a:lnTo>
                  <a:lnTo>
                    <a:pt x="21183600" y="2070100"/>
                  </a:lnTo>
                  <a:lnTo>
                    <a:pt x="21183600" y="2184400"/>
                  </a:lnTo>
                  <a:lnTo>
                    <a:pt x="21234400" y="2247900"/>
                  </a:lnTo>
                  <a:lnTo>
                    <a:pt x="21234400" y="2476500"/>
                  </a:lnTo>
                  <a:lnTo>
                    <a:pt x="21272500" y="2641600"/>
                  </a:lnTo>
                  <a:lnTo>
                    <a:pt x="21272500" y="2743200"/>
                  </a:lnTo>
                  <a:lnTo>
                    <a:pt x="21209000" y="2933700"/>
                  </a:lnTo>
                  <a:lnTo>
                    <a:pt x="21196300" y="3035300"/>
                  </a:lnTo>
                  <a:lnTo>
                    <a:pt x="21259800" y="3149600"/>
                  </a:lnTo>
                  <a:lnTo>
                    <a:pt x="21272500" y="3733800"/>
                  </a:lnTo>
                  <a:lnTo>
                    <a:pt x="21297900" y="3873500"/>
                  </a:lnTo>
                  <a:lnTo>
                    <a:pt x="21259800" y="4000500"/>
                  </a:lnTo>
                  <a:lnTo>
                    <a:pt x="21247100" y="4216400"/>
                  </a:lnTo>
                  <a:lnTo>
                    <a:pt x="21221700" y="4267200"/>
                  </a:lnTo>
                  <a:lnTo>
                    <a:pt x="21221700" y="4457700"/>
                  </a:lnTo>
                  <a:lnTo>
                    <a:pt x="21247100" y="4533900"/>
                  </a:lnTo>
                  <a:lnTo>
                    <a:pt x="21247100" y="4864100"/>
                  </a:lnTo>
                  <a:lnTo>
                    <a:pt x="21196300" y="4940300"/>
                  </a:lnTo>
                  <a:lnTo>
                    <a:pt x="21196300" y="5092700"/>
                  </a:lnTo>
                  <a:lnTo>
                    <a:pt x="21259800" y="5232400"/>
                  </a:lnTo>
                  <a:lnTo>
                    <a:pt x="21234400" y="5461000"/>
                  </a:lnTo>
                  <a:lnTo>
                    <a:pt x="21259800" y="5549900"/>
                  </a:lnTo>
                  <a:lnTo>
                    <a:pt x="21285200" y="5956300"/>
                  </a:lnTo>
                  <a:lnTo>
                    <a:pt x="21209000" y="6184900"/>
                  </a:lnTo>
                  <a:lnTo>
                    <a:pt x="21209000" y="6235700"/>
                  </a:lnTo>
                  <a:lnTo>
                    <a:pt x="21259800" y="6299200"/>
                  </a:lnTo>
                  <a:lnTo>
                    <a:pt x="21272500" y="6400800"/>
                  </a:lnTo>
                  <a:lnTo>
                    <a:pt x="21234400" y="6451600"/>
                  </a:lnTo>
                  <a:lnTo>
                    <a:pt x="21196300" y="6565900"/>
                  </a:lnTo>
                  <a:lnTo>
                    <a:pt x="21221700" y="6794500"/>
                  </a:lnTo>
                  <a:lnTo>
                    <a:pt x="21183600" y="6908800"/>
                  </a:lnTo>
                  <a:lnTo>
                    <a:pt x="21221700" y="6946900"/>
                  </a:lnTo>
                  <a:lnTo>
                    <a:pt x="21272500" y="7073900"/>
                  </a:lnTo>
                  <a:lnTo>
                    <a:pt x="21247100" y="7251700"/>
                  </a:lnTo>
                  <a:lnTo>
                    <a:pt x="21272500" y="7289800"/>
                  </a:lnTo>
                  <a:lnTo>
                    <a:pt x="21285200" y="7391400"/>
                  </a:lnTo>
                  <a:lnTo>
                    <a:pt x="21221700" y="7607300"/>
                  </a:lnTo>
                  <a:lnTo>
                    <a:pt x="21247100" y="7620000"/>
                  </a:lnTo>
                  <a:lnTo>
                    <a:pt x="21247100" y="7658100"/>
                  </a:lnTo>
                  <a:lnTo>
                    <a:pt x="21272500" y="7683500"/>
                  </a:lnTo>
                  <a:lnTo>
                    <a:pt x="21272500" y="7874000"/>
                  </a:lnTo>
                  <a:lnTo>
                    <a:pt x="21297900" y="8051800"/>
                  </a:lnTo>
                  <a:lnTo>
                    <a:pt x="21272500" y="8115300"/>
                  </a:lnTo>
                  <a:lnTo>
                    <a:pt x="21247100" y="9042400"/>
                  </a:lnTo>
                  <a:lnTo>
                    <a:pt x="21221700" y="9067800"/>
                  </a:lnTo>
                  <a:lnTo>
                    <a:pt x="21247100" y="9220200"/>
                  </a:lnTo>
                  <a:lnTo>
                    <a:pt x="21247100" y="9461500"/>
                  </a:lnTo>
                  <a:lnTo>
                    <a:pt x="21183600" y="9550400"/>
                  </a:lnTo>
                  <a:lnTo>
                    <a:pt x="21183600" y="9664700"/>
                  </a:lnTo>
                  <a:lnTo>
                    <a:pt x="21259800" y="9855200"/>
                  </a:lnTo>
                  <a:lnTo>
                    <a:pt x="21259800" y="10045700"/>
                  </a:lnTo>
                  <a:lnTo>
                    <a:pt x="21221700" y="10109200"/>
                  </a:lnTo>
                  <a:lnTo>
                    <a:pt x="21196300" y="10274300"/>
                  </a:lnTo>
                  <a:lnTo>
                    <a:pt x="21285200" y="10388600"/>
                  </a:lnTo>
                  <a:lnTo>
                    <a:pt x="21297900" y="10566400"/>
                  </a:lnTo>
                  <a:lnTo>
                    <a:pt x="21285200" y="11544300"/>
                  </a:lnTo>
                  <a:lnTo>
                    <a:pt x="21272500" y="11772900"/>
                  </a:lnTo>
                  <a:lnTo>
                    <a:pt x="21234400" y="11849100"/>
                  </a:lnTo>
                  <a:lnTo>
                    <a:pt x="21247100" y="11988800"/>
                  </a:lnTo>
                  <a:lnTo>
                    <a:pt x="21297900" y="12090400"/>
                  </a:lnTo>
                  <a:lnTo>
                    <a:pt x="21297900" y="12319000"/>
                  </a:lnTo>
                  <a:lnTo>
                    <a:pt x="21259800" y="12954000"/>
                  </a:lnTo>
                  <a:lnTo>
                    <a:pt x="21234400" y="13131800"/>
                  </a:lnTo>
                  <a:lnTo>
                    <a:pt x="21183600" y="13246100"/>
                  </a:lnTo>
                  <a:lnTo>
                    <a:pt x="21259800" y="13385800"/>
                  </a:lnTo>
                  <a:lnTo>
                    <a:pt x="21259800" y="13462000"/>
                  </a:lnTo>
                  <a:lnTo>
                    <a:pt x="21234400" y="13512800"/>
                  </a:lnTo>
                  <a:lnTo>
                    <a:pt x="21196300" y="13538200"/>
                  </a:lnTo>
                  <a:lnTo>
                    <a:pt x="21183600" y="13627100"/>
                  </a:lnTo>
                  <a:lnTo>
                    <a:pt x="21209000" y="13639800"/>
                  </a:lnTo>
                  <a:lnTo>
                    <a:pt x="21272500" y="13754100"/>
                  </a:lnTo>
                  <a:lnTo>
                    <a:pt x="21272500" y="13881100"/>
                  </a:lnTo>
                  <a:lnTo>
                    <a:pt x="21209000" y="14249400"/>
                  </a:lnTo>
                  <a:lnTo>
                    <a:pt x="21158200" y="14401800"/>
                  </a:lnTo>
                  <a:lnTo>
                    <a:pt x="21107400" y="14478000"/>
                  </a:lnTo>
                  <a:lnTo>
                    <a:pt x="21107400" y="14554200"/>
                  </a:lnTo>
                  <a:lnTo>
                    <a:pt x="21145500" y="14630400"/>
                  </a:lnTo>
                  <a:lnTo>
                    <a:pt x="21170900" y="14808200"/>
                  </a:lnTo>
                  <a:lnTo>
                    <a:pt x="21120100" y="14909800"/>
                  </a:lnTo>
                  <a:lnTo>
                    <a:pt x="21082000" y="14935200"/>
                  </a:lnTo>
                  <a:lnTo>
                    <a:pt x="21082000" y="14960600"/>
                  </a:lnTo>
                  <a:lnTo>
                    <a:pt x="21005800" y="15049500"/>
                  </a:lnTo>
                  <a:lnTo>
                    <a:pt x="21031200" y="15151100"/>
                  </a:lnTo>
                  <a:lnTo>
                    <a:pt x="21031200" y="15354300"/>
                  </a:lnTo>
                  <a:lnTo>
                    <a:pt x="20967700" y="15544800"/>
                  </a:lnTo>
                  <a:lnTo>
                    <a:pt x="20955000" y="15671800"/>
                  </a:lnTo>
                  <a:lnTo>
                    <a:pt x="20828000" y="15875000"/>
                  </a:lnTo>
                  <a:lnTo>
                    <a:pt x="20853400" y="15976600"/>
                  </a:lnTo>
                  <a:lnTo>
                    <a:pt x="20853400" y="16129000"/>
                  </a:lnTo>
                  <a:lnTo>
                    <a:pt x="20637500" y="16776700"/>
                  </a:lnTo>
                  <a:lnTo>
                    <a:pt x="20586700" y="16878300"/>
                  </a:lnTo>
                  <a:lnTo>
                    <a:pt x="20485100" y="16992600"/>
                  </a:lnTo>
                  <a:lnTo>
                    <a:pt x="20459700" y="17221200"/>
                  </a:lnTo>
                  <a:lnTo>
                    <a:pt x="20383500" y="17373600"/>
                  </a:lnTo>
                  <a:lnTo>
                    <a:pt x="20370800" y="17449800"/>
                  </a:lnTo>
                  <a:lnTo>
                    <a:pt x="20320000" y="17538700"/>
                  </a:lnTo>
                  <a:lnTo>
                    <a:pt x="20243800" y="17780000"/>
                  </a:lnTo>
                  <a:lnTo>
                    <a:pt x="20104100" y="18059400"/>
                  </a:lnTo>
                  <a:lnTo>
                    <a:pt x="20078700" y="18072100"/>
                  </a:lnTo>
                  <a:lnTo>
                    <a:pt x="20040600" y="18173700"/>
                  </a:lnTo>
                  <a:lnTo>
                    <a:pt x="20015200" y="18186400"/>
                  </a:lnTo>
                  <a:lnTo>
                    <a:pt x="19926300" y="18376900"/>
                  </a:lnTo>
                  <a:lnTo>
                    <a:pt x="19900900" y="18389600"/>
                  </a:lnTo>
                  <a:lnTo>
                    <a:pt x="19875500" y="18465800"/>
                  </a:lnTo>
                  <a:lnTo>
                    <a:pt x="19735800" y="18618200"/>
                  </a:lnTo>
                  <a:lnTo>
                    <a:pt x="19735800" y="18669000"/>
                  </a:lnTo>
                  <a:lnTo>
                    <a:pt x="19659600" y="18859500"/>
                  </a:lnTo>
                  <a:lnTo>
                    <a:pt x="19558000" y="18961100"/>
                  </a:lnTo>
                  <a:lnTo>
                    <a:pt x="19558000" y="18986500"/>
                  </a:lnTo>
                  <a:lnTo>
                    <a:pt x="19456400" y="19075400"/>
                  </a:lnTo>
                  <a:lnTo>
                    <a:pt x="19456400" y="19100800"/>
                  </a:lnTo>
                  <a:lnTo>
                    <a:pt x="19354800" y="19202400"/>
                  </a:lnTo>
                  <a:lnTo>
                    <a:pt x="19304000" y="19291300"/>
                  </a:lnTo>
                  <a:lnTo>
                    <a:pt x="19240500" y="19342100"/>
                  </a:lnTo>
                  <a:lnTo>
                    <a:pt x="19113500" y="19583400"/>
                  </a:lnTo>
                  <a:lnTo>
                    <a:pt x="18961100" y="19748500"/>
                  </a:lnTo>
                  <a:lnTo>
                    <a:pt x="18910300" y="19900900"/>
                  </a:lnTo>
                  <a:lnTo>
                    <a:pt x="18821400" y="20002500"/>
                  </a:lnTo>
                  <a:lnTo>
                    <a:pt x="18796000" y="20002500"/>
                  </a:lnTo>
                  <a:lnTo>
                    <a:pt x="18681700" y="20091400"/>
                  </a:lnTo>
                  <a:lnTo>
                    <a:pt x="18681700" y="20116800"/>
                  </a:lnTo>
                  <a:lnTo>
                    <a:pt x="18542000" y="20281900"/>
                  </a:lnTo>
                  <a:lnTo>
                    <a:pt x="18529300" y="20332700"/>
                  </a:lnTo>
                  <a:lnTo>
                    <a:pt x="18503900" y="20345400"/>
                  </a:lnTo>
                  <a:lnTo>
                    <a:pt x="18440400" y="20472400"/>
                  </a:lnTo>
                  <a:lnTo>
                    <a:pt x="18389600" y="20523200"/>
                  </a:lnTo>
                  <a:lnTo>
                    <a:pt x="18313400" y="20548600"/>
                  </a:lnTo>
                  <a:lnTo>
                    <a:pt x="18300700" y="20574000"/>
                  </a:lnTo>
                  <a:lnTo>
                    <a:pt x="18199100" y="20624800"/>
                  </a:lnTo>
                  <a:lnTo>
                    <a:pt x="18161000" y="20675600"/>
                  </a:lnTo>
                  <a:lnTo>
                    <a:pt x="18135600" y="20675600"/>
                  </a:lnTo>
                  <a:lnTo>
                    <a:pt x="17780000" y="21018500"/>
                  </a:lnTo>
                  <a:lnTo>
                    <a:pt x="17780000" y="21043900"/>
                  </a:lnTo>
                  <a:lnTo>
                    <a:pt x="17589500" y="21234400"/>
                  </a:lnTo>
                  <a:lnTo>
                    <a:pt x="17564100" y="21234400"/>
                  </a:lnTo>
                  <a:lnTo>
                    <a:pt x="17487900" y="21310600"/>
                  </a:lnTo>
                  <a:lnTo>
                    <a:pt x="17462500" y="21310600"/>
                  </a:lnTo>
                  <a:lnTo>
                    <a:pt x="17449800" y="21336000"/>
                  </a:lnTo>
                  <a:lnTo>
                    <a:pt x="17272000" y="21437600"/>
                  </a:lnTo>
                  <a:lnTo>
                    <a:pt x="17246600" y="21475700"/>
                  </a:lnTo>
                  <a:lnTo>
                    <a:pt x="17094200" y="21551900"/>
                  </a:lnTo>
                  <a:lnTo>
                    <a:pt x="17068800" y="21602700"/>
                  </a:lnTo>
                  <a:lnTo>
                    <a:pt x="16967200" y="21704300"/>
                  </a:lnTo>
                  <a:lnTo>
                    <a:pt x="16840200" y="21767800"/>
                  </a:lnTo>
                  <a:lnTo>
                    <a:pt x="16776700" y="21844000"/>
                  </a:lnTo>
                  <a:lnTo>
                    <a:pt x="16687800" y="21882100"/>
                  </a:lnTo>
                  <a:lnTo>
                    <a:pt x="16522700" y="21907500"/>
                  </a:lnTo>
                  <a:lnTo>
                    <a:pt x="16522700" y="21932900"/>
                  </a:lnTo>
                  <a:lnTo>
                    <a:pt x="16383000" y="22072600"/>
                  </a:lnTo>
                  <a:lnTo>
                    <a:pt x="16167100" y="22186900"/>
                  </a:lnTo>
                  <a:lnTo>
                    <a:pt x="16154400" y="22212300"/>
                  </a:lnTo>
                  <a:lnTo>
                    <a:pt x="16065500" y="22250400"/>
                  </a:lnTo>
                  <a:lnTo>
                    <a:pt x="15951200" y="22339300"/>
                  </a:lnTo>
                  <a:lnTo>
                    <a:pt x="15900400" y="22352000"/>
                  </a:lnTo>
                  <a:lnTo>
                    <a:pt x="15786100" y="22440900"/>
                  </a:lnTo>
                  <a:lnTo>
                    <a:pt x="15633700" y="22491700"/>
                  </a:lnTo>
                  <a:lnTo>
                    <a:pt x="15608300" y="22517100"/>
                  </a:lnTo>
                  <a:lnTo>
                    <a:pt x="15417800" y="22529800"/>
                  </a:lnTo>
                  <a:lnTo>
                    <a:pt x="15303500" y="22644100"/>
                  </a:lnTo>
                  <a:lnTo>
                    <a:pt x="15201900" y="22694900"/>
                  </a:lnTo>
                  <a:lnTo>
                    <a:pt x="15049500" y="22733000"/>
                  </a:lnTo>
                  <a:lnTo>
                    <a:pt x="14960600" y="22821900"/>
                  </a:lnTo>
                  <a:lnTo>
                    <a:pt x="14922500" y="22821900"/>
                  </a:lnTo>
                  <a:lnTo>
                    <a:pt x="14820900" y="22885400"/>
                  </a:lnTo>
                  <a:lnTo>
                    <a:pt x="14782800" y="22885400"/>
                  </a:lnTo>
                  <a:lnTo>
                    <a:pt x="14566900" y="22999700"/>
                  </a:lnTo>
                  <a:lnTo>
                    <a:pt x="14528800" y="22999700"/>
                  </a:lnTo>
                  <a:lnTo>
                    <a:pt x="14389100" y="23088600"/>
                  </a:lnTo>
                  <a:lnTo>
                    <a:pt x="14274800" y="23101300"/>
                  </a:lnTo>
                  <a:lnTo>
                    <a:pt x="14084300" y="23164800"/>
                  </a:lnTo>
                  <a:lnTo>
                    <a:pt x="13690600" y="23368000"/>
                  </a:lnTo>
                  <a:lnTo>
                    <a:pt x="13398500" y="23368000"/>
                  </a:lnTo>
                  <a:lnTo>
                    <a:pt x="13208000" y="23418800"/>
                  </a:lnTo>
                  <a:lnTo>
                    <a:pt x="13081000" y="23418800"/>
                  </a:lnTo>
                  <a:lnTo>
                    <a:pt x="12763500" y="23533100"/>
                  </a:lnTo>
                  <a:lnTo>
                    <a:pt x="12700000" y="23533100"/>
                  </a:lnTo>
                  <a:lnTo>
                    <a:pt x="12649200" y="23571200"/>
                  </a:lnTo>
                  <a:lnTo>
                    <a:pt x="12611100" y="23571200"/>
                  </a:lnTo>
                  <a:lnTo>
                    <a:pt x="12484100" y="23634700"/>
                  </a:lnTo>
                  <a:lnTo>
                    <a:pt x="12357100" y="23647400"/>
                  </a:lnTo>
                  <a:lnTo>
                    <a:pt x="12293600" y="23685500"/>
                  </a:lnTo>
                  <a:lnTo>
                    <a:pt x="12141200" y="23723600"/>
                  </a:lnTo>
                  <a:lnTo>
                    <a:pt x="12039600" y="23723600"/>
                  </a:lnTo>
                  <a:lnTo>
                    <a:pt x="11912600" y="23698200"/>
                  </a:lnTo>
                  <a:lnTo>
                    <a:pt x="11874500" y="23672800"/>
                  </a:lnTo>
                  <a:lnTo>
                    <a:pt x="11645900" y="23672800"/>
                  </a:lnTo>
                  <a:lnTo>
                    <a:pt x="11518900" y="23698200"/>
                  </a:lnTo>
                  <a:lnTo>
                    <a:pt x="11379200" y="23774400"/>
                  </a:lnTo>
                  <a:lnTo>
                    <a:pt x="10985500" y="23774400"/>
                  </a:lnTo>
                  <a:lnTo>
                    <a:pt x="10731500" y="23710900"/>
                  </a:lnTo>
                  <a:lnTo>
                    <a:pt x="10426700" y="23723600"/>
                  </a:lnTo>
                  <a:lnTo>
                    <a:pt x="10287000" y="23698200"/>
                  </a:lnTo>
                  <a:lnTo>
                    <a:pt x="10058400" y="23698200"/>
                  </a:lnTo>
                  <a:lnTo>
                    <a:pt x="9880600" y="23647400"/>
                  </a:lnTo>
                  <a:lnTo>
                    <a:pt x="9258300" y="23647400"/>
                  </a:lnTo>
                  <a:lnTo>
                    <a:pt x="9118600" y="23634700"/>
                  </a:lnTo>
                  <a:lnTo>
                    <a:pt x="9004300" y="23596600"/>
                  </a:lnTo>
                  <a:lnTo>
                    <a:pt x="8851900" y="23596600"/>
                  </a:lnTo>
                  <a:lnTo>
                    <a:pt x="8775700" y="23622000"/>
                  </a:lnTo>
                  <a:lnTo>
                    <a:pt x="8610600" y="23634700"/>
                  </a:lnTo>
                  <a:lnTo>
                    <a:pt x="8585200" y="23596600"/>
                  </a:lnTo>
                  <a:lnTo>
                    <a:pt x="8559800" y="23596600"/>
                  </a:lnTo>
                  <a:lnTo>
                    <a:pt x="8547100" y="23571200"/>
                  </a:lnTo>
                  <a:lnTo>
                    <a:pt x="8521700" y="23571200"/>
                  </a:lnTo>
                  <a:lnTo>
                    <a:pt x="8509000" y="23545800"/>
                  </a:lnTo>
                  <a:lnTo>
                    <a:pt x="8483600" y="23545800"/>
                  </a:lnTo>
                  <a:lnTo>
                    <a:pt x="8470900" y="23520400"/>
                  </a:lnTo>
                  <a:lnTo>
                    <a:pt x="8420100" y="23507700"/>
                  </a:lnTo>
                  <a:lnTo>
                    <a:pt x="8356600" y="23456900"/>
                  </a:lnTo>
                  <a:lnTo>
                    <a:pt x="8166100" y="23393400"/>
                  </a:lnTo>
                  <a:lnTo>
                    <a:pt x="8051800" y="23393400"/>
                  </a:lnTo>
                  <a:lnTo>
                    <a:pt x="7823200" y="23329900"/>
                  </a:lnTo>
                  <a:lnTo>
                    <a:pt x="7708900" y="23266400"/>
                  </a:lnTo>
                  <a:lnTo>
                    <a:pt x="7581900" y="23228300"/>
                  </a:lnTo>
                  <a:lnTo>
                    <a:pt x="7480300" y="23152100"/>
                  </a:lnTo>
                  <a:lnTo>
                    <a:pt x="7124700" y="23126700"/>
                  </a:lnTo>
                  <a:lnTo>
                    <a:pt x="7048500" y="23088600"/>
                  </a:lnTo>
                  <a:lnTo>
                    <a:pt x="6921500" y="22961600"/>
                  </a:lnTo>
                  <a:lnTo>
                    <a:pt x="6870700" y="22936200"/>
                  </a:lnTo>
                  <a:lnTo>
                    <a:pt x="6629400" y="22936200"/>
                  </a:lnTo>
                  <a:lnTo>
                    <a:pt x="6451600" y="22872700"/>
                  </a:lnTo>
                  <a:lnTo>
                    <a:pt x="6400800" y="22872700"/>
                  </a:lnTo>
                  <a:lnTo>
                    <a:pt x="6286500" y="22809200"/>
                  </a:lnTo>
                  <a:lnTo>
                    <a:pt x="6210300" y="22720300"/>
                  </a:lnTo>
                  <a:lnTo>
                    <a:pt x="5956300" y="22631400"/>
                  </a:lnTo>
                  <a:lnTo>
                    <a:pt x="5943600" y="22606000"/>
                  </a:lnTo>
                  <a:lnTo>
                    <a:pt x="5816600" y="22542500"/>
                  </a:lnTo>
                  <a:lnTo>
                    <a:pt x="5727700" y="22466300"/>
                  </a:lnTo>
                  <a:lnTo>
                    <a:pt x="5486400" y="22364700"/>
                  </a:lnTo>
                  <a:lnTo>
                    <a:pt x="5397500" y="22275800"/>
                  </a:lnTo>
                  <a:lnTo>
                    <a:pt x="4965700" y="22047200"/>
                  </a:lnTo>
                  <a:lnTo>
                    <a:pt x="4775200" y="21882100"/>
                  </a:lnTo>
                  <a:lnTo>
                    <a:pt x="4749800" y="21882100"/>
                  </a:lnTo>
                  <a:lnTo>
                    <a:pt x="4686300" y="21818600"/>
                  </a:lnTo>
                  <a:lnTo>
                    <a:pt x="4622800" y="21793200"/>
                  </a:lnTo>
                  <a:lnTo>
                    <a:pt x="4597400" y="21755100"/>
                  </a:lnTo>
                  <a:lnTo>
                    <a:pt x="4572000" y="21755100"/>
                  </a:lnTo>
                  <a:lnTo>
                    <a:pt x="4445000" y="21653500"/>
                  </a:lnTo>
                  <a:lnTo>
                    <a:pt x="4394200" y="21640800"/>
                  </a:lnTo>
                  <a:lnTo>
                    <a:pt x="4381500" y="21615400"/>
                  </a:lnTo>
                  <a:lnTo>
                    <a:pt x="4241800" y="21539200"/>
                  </a:lnTo>
                  <a:lnTo>
                    <a:pt x="4216400" y="21501100"/>
                  </a:lnTo>
                  <a:lnTo>
                    <a:pt x="4152900" y="21475700"/>
                  </a:lnTo>
                  <a:lnTo>
                    <a:pt x="4127500" y="21437600"/>
                  </a:lnTo>
                  <a:lnTo>
                    <a:pt x="4064000" y="21412200"/>
                  </a:lnTo>
                  <a:lnTo>
                    <a:pt x="4038600" y="21374100"/>
                  </a:lnTo>
                  <a:lnTo>
                    <a:pt x="4013200" y="21374100"/>
                  </a:lnTo>
                  <a:lnTo>
                    <a:pt x="3835400" y="21170900"/>
                  </a:lnTo>
                  <a:lnTo>
                    <a:pt x="3721100" y="21107400"/>
                  </a:lnTo>
                  <a:lnTo>
                    <a:pt x="3581400" y="20955000"/>
                  </a:lnTo>
                  <a:lnTo>
                    <a:pt x="3416300" y="20866100"/>
                  </a:lnTo>
                  <a:lnTo>
                    <a:pt x="3390900" y="20815300"/>
                  </a:lnTo>
                  <a:lnTo>
                    <a:pt x="3340100" y="20777200"/>
                  </a:lnTo>
                  <a:lnTo>
                    <a:pt x="3340100" y="20751800"/>
                  </a:lnTo>
                  <a:lnTo>
                    <a:pt x="3251200" y="20675600"/>
                  </a:lnTo>
                  <a:lnTo>
                    <a:pt x="3251200" y="20650200"/>
                  </a:lnTo>
                  <a:lnTo>
                    <a:pt x="2806700" y="20205700"/>
                  </a:lnTo>
                  <a:lnTo>
                    <a:pt x="2781300" y="20142200"/>
                  </a:lnTo>
                  <a:lnTo>
                    <a:pt x="2616200" y="19964400"/>
                  </a:lnTo>
                  <a:lnTo>
                    <a:pt x="2565400" y="19875500"/>
                  </a:lnTo>
                  <a:lnTo>
                    <a:pt x="2501900" y="19824700"/>
                  </a:lnTo>
                  <a:lnTo>
                    <a:pt x="2501900" y="19799300"/>
                  </a:lnTo>
                  <a:lnTo>
                    <a:pt x="2260600" y="19583400"/>
                  </a:lnTo>
                  <a:lnTo>
                    <a:pt x="2159000" y="19405600"/>
                  </a:lnTo>
                  <a:lnTo>
                    <a:pt x="2070100" y="19316700"/>
                  </a:lnTo>
                  <a:lnTo>
                    <a:pt x="2070100" y="19291300"/>
                  </a:lnTo>
                  <a:lnTo>
                    <a:pt x="2032000" y="19265900"/>
                  </a:lnTo>
                  <a:lnTo>
                    <a:pt x="2032000" y="19240500"/>
                  </a:lnTo>
                  <a:lnTo>
                    <a:pt x="1993900" y="19215100"/>
                  </a:lnTo>
                  <a:lnTo>
                    <a:pt x="1993900" y="19189700"/>
                  </a:lnTo>
                  <a:lnTo>
                    <a:pt x="1955800" y="19164300"/>
                  </a:lnTo>
                  <a:lnTo>
                    <a:pt x="1955800" y="19138900"/>
                  </a:lnTo>
                  <a:lnTo>
                    <a:pt x="1917700" y="19113500"/>
                  </a:lnTo>
                  <a:lnTo>
                    <a:pt x="1917700" y="19088100"/>
                  </a:lnTo>
                  <a:lnTo>
                    <a:pt x="1879600" y="19062700"/>
                  </a:lnTo>
                  <a:lnTo>
                    <a:pt x="1879600" y="19037300"/>
                  </a:lnTo>
                  <a:lnTo>
                    <a:pt x="1803400" y="18948400"/>
                  </a:lnTo>
                  <a:lnTo>
                    <a:pt x="1638300" y="18630900"/>
                  </a:lnTo>
                  <a:lnTo>
                    <a:pt x="1612900" y="18618200"/>
                  </a:lnTo>
                  <a:lnTo>
                    <a:pt x="1587500" y="18542000"/>
                  </a:lnTo>
                  <a:lnTo>
                    <a:pt x="1562100" y="18529300"/>
                  </a:lnTo>
                  <a:lnTo>
                    <a:pt x="1536700" y="18453100"/>
                  </a:lnTo>
                  <a:lnTo>
                    <a:pt x="1460500" y="18376900"/>
                  </a:lnTo>
                  <a:lnTo>
                    <a:pt x="1371600" y="18173700"/>
                  </a:lnTo>
                  <a:lnTo>
                    <a:pt x="1346200" y="18161000"/>
                  </a:lnTo>
                  <a:lnTo>
                    <a:pt x="1295400" y="18059400"/>
                  </a:lnTo>
                  <a:lnTo>
                    <a:pt x="1257300" y="18034000"/>
                  </a:lnTo>
                  <a:lnTo>
                    <a:pt x="1257300" y="18008600"/>
                  </a:lnTo>
                  <a:lnTo>
                    <a:pt x="1231900" y="17995900"/>
                  </a:lnTo>
                  <a:lnTo>
                    <a:pt x="1181100" y="17894300"/>
                  </a:lnTo>
                  <a:lnTo>
                    <a:pt x="1143000" y="17868900"/>
                  </a:lnTo>
                  <a:lnTo>
                    <a:pt x="1143000" y="17843500"/>
                  </a:lnTo>
                  <a:lnTo>
                    <a:pt x="1079500" y="17792700"/>
                  </a:lnTo>
                  <a:lnTo>
                    <a:pt x="952500" y="17551400"/>
                  </a:lnTo>
                  <a:lnTo>
                    <a:pt x="965200" y="17272000"/>
                  </a:lnTo>
                  <a:lnTo>
                    <a:pt x="787400" y="16865600"/>
                  </a:lnTo>
                  <a:lnTo>
                    <a:pt x="673100" y="16751300"/>
                  </a:lnTo>
                  <a:lnTo>
                    <a:pt x="622300" y="16725900"/>
                  </a:lnTo>
                  <a:lnTo>
                    <a:pt x="508000" y="16370300"/>
                  </a:lnTo>
                  <a:lnTo>
                    <a:pt x="444500" y="15722600"/>
                  </a:lnTo>
                  <a:lnTo>
                    <a:pt x="342900" y="15544800"/>
                  </a:lnTo>
                  <a:lnTo>
                    <a:pt x="292100" y="15138400"/>
                  </a:lnTo>
                  <a:lnTo>
                    <a:pt x="228600" y="15074900"/>
                  </a:lnTo>
                  <a:lnTo>
                    <a:pt x="165100" y="14947900"/>
                  </a:lnTo>
                  <a:lnTo>
                    <a:pt x="215900" y="14782800"/>
                  </a:lnTo>
                  <a:lnTo>
                    <a:pt x="215900" y="14668500"/>
                  </a:lnTo>
                  <a:lnTo>
                    <a:pt x="190500" y="14389100"/>
                  </a:lnTo>
                  <a:lnTo>
                    <a:pt x="139700" y="14274800"/>
                  </a:lnTo>
                  <a:lnTo>
                    <a:pt x="139700" y="13449300"/>
                  </a:lnTo>
                  <a:lnTo>
                    <a:pt x="114300" y="13373100"/>
                  </a:lnTo>
                  <a:lnTo>
                    <a:pt x="114300" y="13004800"/>
                  </a:lnTo>
                  <a:lnTo>
                    <a:pt x="63500" y="12801600"/>
                  </a:lnTo>
                  <a:lnTo>
                    <a:pt x="12700" y="12712700"/>
                  </a:lnTo>
                  <a:lnTo>
                    <a:pt x="114300" y="12407900"/>
                  </a:lnTo>
                  <a:lnTo>
                    <a:pt x="177800" y="12280900"/>
                  </a:lnTo>
                  <a:lnTo>
                    <a:pt x="165100" y="12242800"/>
                  </a:lnTo>
                  <a:lnTo>
                    <a:pt x="139700" y="12230100"/>
                  </a:lnTo>
                  <a:lnTo>
                    <a:pt x="101600" y="12090400"/>
                  </a:lnTo>
                  <a:lnTo>
                    <a:pt x="139700" y="11823700"/>
                  </a:lnTo>
                  <a:lnTo>
                    <a:pt x="88900" y="11620500"/>
                  </a:lnTo>
                  <a:lnTo>
                    <a:pt x="101600" y="11023600"/>
                  </a:lnTo>
                  <a:lnTo>
                    <a:pt x="63500" y="10782300"/>
                  </a:lnTo>
                  <a:lnTo>
                    <a:pt x="63500" y="10655300"/>
                  </a:lnTo>
                  <a:lnTo>
                    <a:pt x="101600" y="10414000"/>
                  </a:lnTo>
                  <a:lnTo>
                    <a:pt x="88900" y="10109200"/>
                  </a:lnTo>
                  <a:lnTo>
                    <a:pt x="114300" y="10045700"/>
                  </a:lnTo>
                  <a:lnTo>
                    <a:pt x="114300" y="9931400"/>
                  </a:lnTo>
                  <a:lnTo>
                    <a:pt x="88900" y="9690100"/>
                  </a:lnTo>
                  <a:lnTo>
                    <a:pt x="114300" y="9385300"/>
                  </a:lnTo>
                  <a:lnTo>
                    <a:pt x="101600" y="9283700"/>
                  </a:lnTo>
                  <a:lnTo>
                    <a:pt x="38100" y="9169400"/>
                  </a:lnTo>
                  <a:lnTo>
                    <a:pt x="38100" y="9131300"/>
                  </a:lnTo>
                  <a:lnTo>
                    <a:pt x="114300" y="8966200"/>
                  </a:lnTo>
                  <a:lnTo>
                    <a:pt x="127000" y="8826500"/>
                  </a:lnTo>
                  <a:lnTo>
                    <a:pt x="114300" y="8750300"/>
                  </a:lnTo>
                  <a:lnTo>
                    <a:pt x="50800" y="8661400"/>
                  </a:lnTo>
                  <a:lnTo>
                    <a:pt x="12700" y="8496300"/>
                  </a:lnTo>
                  <a:lnTo>
                    <a:pt x="25400" y="8331200"/>
                  </a:lnTo>
                  <a:lnTo>
                    <a:pt x="63500" y="8204200"/>
                  </a:lnTo>
                  <a:lnTo>
                    <a:pt x="88900" y="8178800"/>
                  </a:lnTo>
                  <a:lnTo>
                    <a:pt x="88900" y="7886700"/>
                  </a:lnTo>
                  <a:lnTo>
                    <a:pt x="127000" y="7696200"/>
                  </a:lnTo>
                  <a:lnTo>
                    <a:pt x="114300" y="7556500"/>
                  </a:lnTo>
                  <a:lnTo>
                    <a:pt x="12700" y="7416800"/>
                  </a:lnTo>
                  <a:lnTo>
                    <a:pt x="25400" y="6921500"/>
                  </a:lnTo>
                  <a:lnTo>
                    <a:pt x="101600" y="6629400"/>
                  </a:lnTo>
                  <a:lnTo>
                    <a:pt x="101600" y="6400800"/>
                  </a:lnTo>
                  <a:lnTo>
                    <a:pt x="76200" y="6261100"/>
                  </a:lnTo>
                  <a:lnTo>
                    <a:pt x="38100" y="6172200"/>
                  </a:lnTo>
                  <a:lnTo>
                    <a:pt x="25400" y="6032500"/>
                  </a:lnTo>
                  <a:lnTo>
                    <a:pt x="88900" y="5892800"/>
                  </a:lnTo>
                  <a:lnTo>
                    <a:pt x="127000" y="5651500"/>
                  </a:lnTo>
                  <a:lnTo>
                    <a:pt x="101600" y="5397500"/>
                  </a:lnTo>
                  <a:lnTo>
                    <a:pt x="76200" y="5308600"/>
                  </a:lnTo>
                  <a:lnTo>
                    <a:pt x="38100" y="5257800"/>
                  </a:lnTo>
                  <a:lnTo>
                    <a:pt x="25400" y="5181600"/>
                  </a:lnTo>
                  <a:lnTo>
                    <a:pt x="25400" y="5092700"/>
                  </a:lnTo>
                  <a:lnTo>
                    <a:pt x="63500" y="5003800"/>
                  </a:lnTo>
                  <a:lnTo>
                    <a:pt x="63500" y="4838700"/>
                  </a:lnTo>
                  <a:lnTo>
                    <a:pt x="12700" y="4419600"/>
                  </a:lnTo>
                  <a:lnTo>
                    <a:pt x="12700" y="4254500"/>
                  </a:lnTo>
                  <a:lnTo>
                    <a:pt x="63500" y="4114800"/>
                  </a:lnTo>
                  <a:lnTo>
                    <a:pt x="76200" y="3975100"/>
                  </a:lnTo>
                  <a:lnTo>
                    <a:pt x="12700" y="3873500"/>
                  </a:lnTo>
                  <a:lnTo>
                    <a:pt x="0" y="3810000"/>
                  </a:lnTo>
                  <a:lnTo>
                    <a:pt x="0" y="3390900"/>
                  </a:lnTo>
                  <a:lnTo>
                    <a:pt x="25400" y="3276600"/>
                  </a:lnTo>
                  <a:lnTo>
                    <a:pt x="25400" y="2832100"/>
                  </a:lnTo>
                  <a:lnTo>
                    <a:pt x="0" y="2755900"/>
                  </a:lnTo>
                  <a:lnTo>
                    <a:pt x="12700" y="2425700"/>
                  </a:lnTo>
                  <a:lnTo>
                    <a:pt x="76200" y="2197100"/>
                  </a:lnTo>
                  <a:lnTo>
                    <a:pt x="25400" y="2082800"/>
                  </a:lnTo>
                  <a:lnTo>
                    <a:pt x="25400" y="1892300"/>
                  </a:lnTo>
                  <a:lnTo>
                    <a:pt x="88900" y="1701800"/>
                  </a:lnTo>
                  <a:lnTo>
                    <a:pt x="114300" y="1676400"/>
                  </a:lnTo>
                  <a:lnTo>
                    <a:pt x="101600" y="1003300"/>
                  </a:lnTo>
                  <a:lnTo>
                    <a:pt x="88900" y="901700"/>
                  </a:lnTo>
                  <a:lnTo>
                    <a:pt x="38100" y="774700"/>
                  </a:lnTo>
                  <a:lnTo>
                    <a:pt x="38100" y="622300"/>
                  </a:lnTo>
                  <a:lnTo>
                    <a:pt x="76200" y="495300"/>
                  </a:lnTo>
                  <a:close/>
                </a:path>
              </a:pathLst>
            </a:custGeom>
            <a:blipFill>
              <a:blip r:embed="rId2"/>
              <a:stretch>
                <a:fillRect l="-33773" r="-33773"/>
              </a:stretch>
            </a:blipFill>
          </p:spPr>
          <p:txBody>
            <a:bodyPr/>
            <a:lstStyle/>
            <a:p>
              <a:endParaRPr lang="en-US"/>
            </a:p>
          </p:txBody>
        </p:sp>
      </p:grpSp>
      <p:sp>
        <p:nvSpPr>
          <p:cNvPr id="7" name="Freeform 4">
            <a:extLst>
              <a:ext uri="{FF2B5EF4-FFF2-40B4-BE49-F238E27FC236}">
                <a16:creationId xmlns:a16="http://schemas.microsoft.com/office/drawing/2014/main" id="{2C756FCB-0710-F19D-D27C-D7502969A08E}"/>
              </a:ext>
            </a:extLst>
          </p:cNvPr>
          <p:cNvSpPr/>
          <p:nvPr userDrawn="1"/>
        </p:nvSpPr>
        <p:spPr>
          <a:xfrm>
            <a:off x="13932924" y="-2887456"/>
            <a:ext cx="6061260" cy="6022715"/>
          </a:xfrm>
          <a:custGeom>
            <a:avLst/>
            <a:gdLst/>
            <a:ahLst/>
            <a:cxnLst/>
            <a:rect l="l" t="t" r="r" b="b"/>
            <a:pathLst>
              <a:path w="6061260" h="6022715">
                <a:moveTo>
                  <a:pt x="0" y="0"/>
                </a:moveTo>
                <a:lnTo>
                  <a:pt x="6061261" y="0"/>
                </a:lnTo>
                <a:lnTo>
                  <a:pt x="6061261" y="6022715"/>
                </a:lnTo>
                <a:lnTo>
                  <a:pt x="0" y="6022715"/>
                </a:lnTo>
                <a:lnTo>
                  <a:pt x="0" y="0"/>
                </a:lnTo>
                <a:close/>
              </a:path>
            </a:pathLst>
          </a:custGeom>
          <a:blipFill>
            <a:blip r:embed="rId3"/>
            <a:stretch>
              <a:fillRect/>
            </a:stretch>
          </a:blipFill>
        </p:spPr>
        <p:txBody>
          <a:bodyPr/>
          <a:lstStyle/>
          <a:p>
            <a:endParaRPr lang="en-US"/>
          </a:p>
        </p:txBody>
      </p:sp>
      <p:sp>
        <p:nvSpPr>
          <p:cNvPr id="8" name="Freeform 5">
            <a:extLst>
              <a:ext uri="{FF2B5EF4-FFF2-40B4-BE49-F238E27FC236}">
                <a16:creationId xmlns:a16="http://schemas.microsoft.com/office/drawing/2014/main" id="{8A3A27AC-49AF-B4D4-FD70-A195ED4CD1DF}"/>
              </a:ext>
            </a:extLst>
          </p:cNvPr>
          <p:cNvSpPr/>
          <p:nvPr userDrawn="1"/>
        </p:nvSpPr>
        <p:spPr>
          <a:xfrm>
            <a:off x="14926146" y="6673480"/>
            <a:ext cx="7456745" cy="8649825"/>
          </a:xfrm>
          <a:custGeom>
            <a:avLst/>
            <a:gdLst/>
            <a:ahLst/>
            <a:cxnLst/>
            <a:rect l="l" t="t" r="r" b="b"/>
            <a:pathLst>
              <a:path w="7456745" h="8649825">
                <a:moveTo>
                  <a:pt x="0" y="0"/>
                </a:moveTo>
                <a:lnTo>
                  <a:pt x="7456746" y="0"/>
                </a:lnTo>
                <a:lnTo>
                  <a:pt x="7456746" y="8649824"/>
                </a:lnTo>
                <a:lnTo>
                  <a:pt x="0" y="8649824"/>
                </a:lnTo>
                <a:lnTo>
                  <a:pt x="0" y="0"/>
                </a:lnTo>
                <a:close/>
              </a:path>
            </a:pathLst>
          </a:custGeom>
          <a:blipFill>
            <a:blip r:embed="rId4"/>
            <a:stretch>
              <a:fillRect/>
            </a:stretch>
          </a:blipFill>
        </p:spPr>
        <p:txBody>
          <a:bodyPr/>
          <a:lstStyle/>
          <a:p>
            <a:endParaRPr lang="en-US"/>
          </a:p>
        </p:txBody>
      </p:sp>
      <p:sp>
        <p:nvSpPr>
          <p:cNvPr id="9" name="Freeform 6">
            <a:extLst>
              <a:ext uri="{FF2B5EF4-FFF2-40B4-BE49-F238E27FC236}">
                <a16:creationId xmlns:a16="http://schemas.microsoft.com/office/drawing/2014/main" id="{36BBA46E-382B-81BF-3A98-ADE69D4158DB}"/>
              </a:ext>
            </a:extLst>
          </p:cNvPr>
          <p:cNvSpPr/>
          <p:nvPr userDrawn="1"/>
        </p:nvSpPr>
        <p:spPr>
          <a:xfrm>
            <a:off x="5876323" y="4863769"/>
            <a:ext cx="3267677" cy="2137605"/>
          </a:xfrm>
          <a:custGeom>
            <a:avLst/>
            <a:gdLst/>
            <a:ahLst/>
            <a:cxnLst/>
            <a:rect l="l" t="t" r="r" b="b"/>
            <a:pathLst>
              <a:path w="3267677" h="2137605">
                <a:moveTo>
                  <a:pt x="0" y="0"/>
                </a:moveTo>
                <a:lnTo>
                  <a:pt x="3267677" y="0"/>
                </a:lnTo>
                <a:lnTo>
                  <a:pt x="3267677" y="2137606"/>
                </a:lnTo>
                <a:lnTo>
                  <a:pt x="0" y="2137606"/>
                </a:lnTo>
                <a:lnTo>
                  <a:pt x="0" y="0"/>
                </a:lnTo>
                <a:close/>
              </a:path>
            </a:pathLst>
          </a:custGeom>
          <a:blipFill>
            <a:blip r:embed="rId5"/>
            <a:stretch>
              <a:fillRect/>
            </a:stretch>
          </a:blipFill>
        </p:spPr>
        <p:txBody>
          <a:bodyPr/>
          <a:lstStyle/>
          <a:p>
            <a:endParaRPr lang="en-US"/>
          </a:p>
        </p:txBody>
      </p:sp>
      <p:sp>
        <p:nvSpPr>
          <p:cNvPr id="10" name="Freeform 7">
            <a:extLst>
              <a:ext uri="{FF2B5EF4-FFF2-40B4-BE49-F238E27FC236}">
                <a16:creationId xmlns:a16="http://schemas.microsoft.com/office/drawing/2014/main" id="{59CD9D02-0837-D6B8-7845-9C9EAFE662A5}"/>
              </a:ext>
            </a:extLst>
          </p:cNvPr>
          <p:cNvSpPr/>
          <p:nvPr userDrawn="1"/>
        </p:nvSpPr>
        <p:spPr>
          <a:xfrm>
            <a:off x="2671303" y="4624537"/>
            <a:ext cx="1998708" cy="2982307"/>
          </a:xfrm>
          <a:custGeom>
            <a:avLst/>
            <a:gdLst/>
            <a:ahLst/>
            <a:cxnLst/>
            <a:rect l="l" t="t" r="r" b="b"/>
            <a:pathLst>
              <a:path w="1998708" h="2982307">
                <a:moveTo>
                  <a:pt x="0" y="0"/>
                </a:moveTo>
                <a:lnTo>
                  <a:pt x="1998709" y="0"/>
                </a:lnTo>
                <a:lnTo>
                  <a:pt x="1998709" y="2982307"/>
                </a:lnTo>
                <a:lnTo>
                  <a:pt x="0" y="2982307"/>
                </a:lnTo>
                <a:lnTo>
                  <a:pt x="0" y="0"/>
                </a:lnTo>
                <a:close/>
              </a:path>
            </a:pathLst>
          </a:custGeom>
          <a:blipFill>
            <a:blip r:embed="rId6"/>
            <a:stretch>
              <a:fillRect/>
            </a:stretch>
          </a:blipFill>
        </p:spPr>
        <p:txBody>
          <a:bodyPr/>
          <a:lstStyle/>
          <a:p>
            <a:endParaRPr lang="en-US"/>
          </a:p>
        </p:txBody>
      </p:sp>
      <p:sp>
        <p:nvSpPr>
          <p:cNvPr id="11" name="TextBox 8">
            <a:extLst>
              <a:ext uri="{FF2B5EF4-FFF2-40B4-BE49-F238E27FC236}">
                <a16:creationId xmlns:a16="http://schemas.microsoft.com/office/drawing/2014/main" id="{B4AF28DF-5FD1-5B72-36C2-093F807530A5}"/>
              </a:ext>
            </a:extLst>
          </p:cNvPr>
          <p:cNvSpPr txBox="1"/>
          <p:nvPr userDrawn="1"/>
        </p:nvSpPr>
        <p:spPr>
          <a:xfrm>
            <a:off x="1028700" y="838200"/>
            <a:ext cx="8956395" cy="949325"/>
          </a:xfrm>
          <a:prstGeom prst="rect">
            <a:avLst/>
          </a:prstGeom>
        </p:spPr>
        <p:txBody>
          <a:bodyPr lIns="0" tIns="0" rIns="0" bIns="0" rtlCol="0" anchor="t">
            <a:spAutoFit/>
          </a:bodyPr>
          <a:lstStyle/>
          <a:p>
            <a:pPr algn="l">
              <a:lnSpc>
                <a:spcPts val="7000"/>
              </a:lnSpc>
            </a:pPr>
            <a:r>
              <a:rPr lang="en-US" sz="5000">
                <a:solidFill>
                  <a:srgbClr val="00642F"/>
                </a:solidFill>
                <a:latin typeface="Quincy CF Medium"/>
                <a:ea typeface="Quincy CF Medium"/>
                <a:cs typeface="Quincy CF Medium"/>
                <a:sym typeface="Quincy CF Medium"/>
              </a:rPr>
              <a:t>Accreditations </a:t>
            </a:r>
          </a:p>
        </p:txBody>
      </p:sp>
      <p:sp>
        <p:nvSpPr>
          <p:cNvPr id="12" name="TextBox 9">
            <a:extLst>
              <a:ext uri="{FF2B5EF4-FFF2-40B4-BE49-F238E27FC236}">
                <a16:creationId xmlns:a16="http://schemas.microsoft.com/office/drawing/2014/main" id="{EA39C388-8D91-9C5A-9356-8A6C3630C0BC}"/>
              </a:ext>
            </a:extLst>
          </p:cNvPr>
          <p:cNvSpPr txBox="1"/>
          <p:nvPr userDrawn="1"/>
        </p:nvSpPr>
        <p:spPr>
          <a:xfrm>
            <a:off x="1028700" y="2150110"/>
            <a:ext cx="9844839" cy="3443605"/>
          </a:xfrm>
          <a:prstGeom prst="rect">
            <a:avLst/>
          </a:prstGeom>
        </p:spPr>
        <p:txBody>
          <a:bodyPr lIns="0" tIns="0" rIns="0" bIns="0" rtlCol="0" anchor="t">
            <a:spAutoFit/>
          </a:bodyPr>
          <a:lstStyle/>
          <a:p>
            <a:pPr algn="l">
              <a:lnSpc>
                <a:spcPts val="3919"/>
              </a:lnSpc>
            </a:pPr>
            <a:r>
              <a:rPr lang="en-US" sz="2799" dirty="0">
                <a:solidFill>
                  <a:srgbClr val="00642F"/>
                </a:solidFill>
                <a:latin typeface="Montserrat"/>
                <a:ea typeface="Montserrat"/>
                <a:cs typeface="Montserrat"/>
                <a:sym typeface="Montserrat"/>
              </a:rPr>
              <a:t>We are proudly accredited with the Learning Outside the Classroom Quality Badge and the Sandford award which </a:t>
            </a:r>
            <a:r>
              <a:rPr lang="en-US" sz="2799" dirty="0" err="1">
                <a:solidFill>
                  <a:srgbClr val="00642F"/>
                </a:solidFill>
                <a:latin typeface="Montserrat"/>
                <a:ea typeface="Montserrat"/>
                <a:cs typeface="Montserrat"/>
                <a:sym typeface="Montserrat"/>
              </a:rPr>
              <a:t>recognise</a:t>
            </a:r>
            <a:r>
              <a:rPr lang="en-US" sz="2799" dirty="0">
                <a:solidFill>
                  <a:srgbClr val="00642F"/>
                </a:solidFill>
                <a:latin typeface="Montserrat"/>
                <a:ea typeface="Montserrat"/>
                <a:cs typeface="Montserrat"/>
                <a:sym typeface="Montserrat"/>
              </a:rPr>
              <a:t> our commitment to high quality, safe and fulfilling experiences.</a:t>
            </a:r>
          </a:p>
          <a:p>
            <a:pPr algn="l">
              <a:lnSpc>
                <a:spcPts val="3919"/>
              </a:lnSpc>
            </a:pPr>
            <a:endParaRPr lang="en-US" sz="2799" dirty="0">
              <a:solidFill>
                <a:srgbClr val="00642F"/>
              </a:solidFill>
              <a:latin typeface="Montserrat"/>
              <a:ea typeface="Montserrat"/>
              <a:cs typeface="Montserrat"/>
              <a:sym typeface="Montserrat"/>
            </a:endParaRPr>
          </a:p>
          <a:p>
            <a:pPr algn="l">
              <a:lnSpc>
                <a:spcPts val="3919"/>
              </a:lnSpc>
            </a:pPr>
            <a:endParaRPr lang="en-US" sz="2799" dirty="0">
              <a:solidFill>
                <a:srgbClr val="00642F"/>
              </a:solidFill>
              <a:latin typeface="Montserrat"/>
              <a:ea typeface="Montserrat"/>
              <a:cs typeface="Montserrat"/>
              <a:sym typeface="Montserrat"/>
            </a:endParaRPr>
          </a:p>
          <a:p>
            <a:pPr algn="l">
              <a:lnSpc>
                <a:spcPts val="3919"/>
              </a:lnSpc>
            </a:pPr>
            <a:endParaRPr lang="en-US" sz="2799" dirty="0">
              <a:solidFill>
                <a:srgbClr val="00642F"/>
              </a:solidFill>
              <a:latin typeface="Montserrat"/>
              <a:ea typeface="Montserrat"/>
              <a:cs typeface="Montserrat"/>
              <a:sym typeface="Montserrat"/>
            </a:endParaRPr>
          </a:p>
        </p:txBody>
      </p:sp>
      <p:sp>
        <p:nvSpPr>
          <p:cNvPr id="13" name="TextBox 10">
            <a:extLst>
              <a:ext uri="{FF2B5EF4-FFF2-40B4-BE49-F238E27FC236}">
                <a16:creationId xmlns:a16="http://schemas.microsoft.com/office/drawing/2014/main" id="{69C26901-365A-3AD1-AB5A-9A11E3C659D3}"/>
              </a:ext>
            </a:extLst>
          </p:cNvPr>
          <p:cNvSpPr txBox="1"/>
          <p:nvPr userDrawn="1"/>
        </p:nvSpPr>
        <p:spPr>
          <a:xfrm rot="-204516">
            <a:off x="1621599" y="8048876"/>
            <a:ext cx="9748293" cy="1234365"/>
          </a:xfrm>
          <a:prstGeom prst="rect">
            <a:avLst/>
          </a:prstGeom>
        </p:spPr>
        <p:txBody>
          <a:bodyPr lIns="0" tIns="0" rIns="0" bIns="0" rtlCol="0" anchor="t">
            <a:spAutoFit/>
          </a:bodyPr>
          <a:lstStyle/>
          <a:p>
            <a:pPr algn="ctr">
              <a:lnSpc>
                <a:spcPts val="3360"/>
              </a:lnSpc>
            </a:pPr>
            <a:r>
              <a:rPr lang="en-US" sz="2400" b="1">
                <a:solidFill>
                  <a:srgbClr val="00642F"/>
                </a:solidFill>
                <a:latin typeface="Montserrat Bold"/>
                <a:ea typeface="Montserrat Bold"/>
                <a:cs typeface="Montserrat Bold"/>
                <a:sym typeface="Montserrat Bold"/>
              </a:rPr>
              <a:t>"Fun, interactive and informative visit. Engaging staff and sessions, which meant that all children participated well and achieved the learning objectives."</a:t>
            </a:r>
          </a:p>
        </p:txBody>
      </p:sp>
    </p:spTree>
    <p:extLst>
      <p:ext uri="{BB962C8B-B14F-4D97-AF65-F5344CB8AC3E}">
        <p14:creationId xmlns:p14="http://schemas.microsoft.com/office/powerpoint/2010/main" val="2335632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Freeform 2">
            <a:extLst>
              <a:ext uri="{FF2B5EF4-FFF2-40B4-BE49-F238E27FC236}">
                <a16:creationId xmlns:a16="http://schemas.microsoft.com/office/drawing/2014/main" id="{5DE1C9D6-D918-F168-38C6-48B023B4C760}"/>
              </a:ext>
            </a:extLst>
          </p:cNvPr>
          <p:cNvSpPr/>
          <p:nvPr userDrawn="1"/>
        </p:nvSpPr>
        <p:spPr>
          <a:xfrm rot="160523">
            <a:off x="12280572" y="6545504"/>
            <a:ext cx="3526509" cy="3504083"/>
          </a:xfrm>
          <a:custGeom>
            <a:avLst/>
            <a:gdLst/>
            <a:ahLst/>
            <a:cxnLst/>
            <a:rect l="l" t="t" r="r" b="b"/>
            <a:pathLst>
              <a:path w="3526509" h="3504083">
                <a:moveTo>
                  <a:pt x="0" y="0"/>
                </a:moveTo>
                <a:lnTo>
                  <a:pt x="3526510" y="0"/>
                </a:lnTo>
                <a:lnTo>
                  <a:pt x="3526510" y="3504083"/>
                </a:lnTo>
                <a:lnTo>
                  <a:pt x="0" y="3504083"/>
                </a:lnTo>
                <a:lnTo>
                  <a:pt x="0" y="0"/>
                </a:lnTo>
                <a:close/>
              </a:path>
            </a:pathLst>
          </a:custGeom>
          <a:blipFill>
            <a:blip r:embed="rId2"/>
            <a:stretch>
              <a:fillRect/>
            </a:stretch>
          </a:blipFill>
        </p:spPr>
        <p:txBody>
          <a:bodyPr/>
          <a:lstStyle/>
          <a:p>
            <a:endParaRPr lang="en-US"/>
          </a:p>
        </p:txBody>
      </p:sp>
      <p:sp>
        <p:nvSpPr>
          <p:cNvPr id="6" name="TextBox 3">
            <a:extLst>
              <a:ext uri="{FF2B5EF4-FFF2-40B4-BE49-F238E27FC236}">
                <a16:creationId xmlns:a16="http://schemas.microsoft.com/office/drawing/2014/main" id="{0DE9AFE5-56B2-4DB2-104D-D6722A0BA450}"/>
              </a:ext>
            </a:extLst>
          </p:cNvPr>
          <p:cNvSpPr txBox="1"/>
          <p:nvPr userDrawn="1"/>
        </p:nvSpPr>
        <p:spPr>
          <a:xfrm rot="208044">
            <a:off x="12655823" y="7331086"/>
            <a:ext cx="2781779" cy="1837662"/>
          </a:xfrm>
          <a:prstGeom prst="rect">
            <a:avLst/>
          </a:prstGeom>
        </p:spPr>
        <p:txBody>
          <a:bodyPr lIns="0" tIns="0" rIns="0" bIns="0" rtlCol="0" anchor="t">
            <a:spAutoFit/>
          </a:bodyPr>
          <a:lstStyle/>
          <a:p>
            <a:pPr algn="ctr">
              <a:lnSpc>
                <a:spcPts val="3575"/>
              </a:lnSpc>
            </a:pPr>
            <a:r>
              <a:rPr lang="en-US" sz="2554">
                <a:solidFill>
                  <a:srgbClr val="FFEECB"/>
                </a:solidFill>
                <a:latin typeface="Quincy CF Medium"/>
                <a:ea typeface="Quincy CF Medium"/>
                <a:cs typeface="Quincy CF Medium"/>
                <a:sym typeface="Quincy CF Medium"/>
              </a:rPr>
              <a:t>Please contact your school if there is anything you are unsure about.</a:t>
            </a:r>
          </a:p>
        </p:txBody>
      </p:sp>
      <p:grpSp>
        <p:nvGrpSpPr>
          <p:cNvPr id="7" name="Group 4">
            <a:extLst>
              <a:ext uri="{FF2B5EF4-FFF2-40B4-BE49-F238E27FC236}">
                <a16:creationId xmlns:a16="http://schemas.microsoft.com/office/drawing/2014/main" id="{2119B1D2-EEB0-3D3E-5BB6-5CAAF847915B}"/>
              </a:ext>
            </a:extLst>
          </p:cNvPr>
          <p:cNvGrpSpPr>
            <a:grpSpLocks noChangeAspect="1"/>
          </p:cNvGrpSpPr>
          <p:nvPr userDrawn="1"/>
        </p:nvGrpSpPr>
        <p:grpSpPr>
          <a:xfrm rot="8100000">
            <a:off x="10029956" y="5497935"/>
            <a:ext cx="1280635" cy="2617050"/>
            <a:chOff x="0" y="0"/>
            <a:chExt cx="561797" cy="1148055"/>
          </a:xfrm>
        </p:grpSpPr>
        <p:sp>
          <p:nvSpPr>
            <p:cNvPr id="8" name="Freeform 5">
              <a:extLst>
                <a:ext uri="{FF2B5EF4-FFF2-40B4-BE49-F238E27FC236}">
                  <a16:creationId xmlns:a16="http://schemas.microsoft.com/office/drawing/2014/main" id="{900E5C8B-7D3B-0DD7-0FCD-676F23D5D6E0}"/>
                </a:ext>
              </a:extLst>
            </p:cNvPr>
            <p:cNvSpPr/>
            <p:nvPr/>
          </p:nvSpPr>
          <p:spPr>
            <a:xfrm>
              <a:off x="108077" y="114300"/>
              <a:ext cx="390144" cy="970153"/>
            </a:xfrm>
            <a:custGeom>
              <a:avLst/>
              <a:gdLst/>
              <a:ahLst/>
              <a:cxnLst/>
              <a:rect l="l" t="t" r="r" b="b"/>
              <a:pathLst>
                <a:path w="390144" h="970153">
                  <a:moveTo>
                    <a:pt x="8001" y="127"/>
                  </a:moveTo>
                  <a:lnTo>
                    <a:pt x="6604" y="2540"/>
                  </a:lnTo>
                  <a:lnTo>
                    <a:pt x="635" y="2921"/>
                  </a:lnTo>
                  <a:lnTo>
                    <a:pt x="0" y="6731"/>
                  </a:lnTo>
                  <a:lnTo>
                    <a:pt x="1143" y="10033"/>
                  </a:lnTo>
                  <a:lnTo>
                    <a:pt x="2413" y="10922"/>
                  </a:lnTo>
                  <a:cubicBezTo>
                    <a:pt x="11938" y="17526"/>
                    <a:pt x="21336" y="24511"/>
                    <a:pt x="34671" y="32258"/>
                  </a:cubicBezTo>
                  <a:lnTo>
                    <a:pt x="38735" y="38989"/>
                  </a:lnTo>
                  <a:lnTo>
                    <a:pt x="42164" y="41275"/>
                  </a:lnTo>
                  <a:lnTo>
                    <a:pt x="48133" y="43180"/>
                  </a:lnTo>
                  <a:cubicBezTo>
                    <a:pt x="54102" y="47625"/>
                    <a:pt x="59182" y="53975"/>
                    <a:pt x="68326" y="59690"/>
                  </a:cubicBezTo>
                  <a:lnTo>
                    <a:pt x="74168" y="66040"/>
                  </a:lnTo>
                  <a:lnTo>
                    <a:pt x="78232" y="70104"/>
                  </a:lnTo>
                  <a:cubicBezTo>
                    <a:pt x="89154" y="78232"/>
                    <a:pt x="100457" y="86106"/>
                    <a:pt x="116840" y="95377"/>
                  </a:cubicBezTo>
                  <a:lnTo>
                    <a:pt x="123698" y="104013"/>
                  </a:lnTo>
                  <a:lnTo>
                    <a:pt x="127254" y="105537"/>
                  </a:lnTo>
                  <a:lnTo>
                    <a:pt x="135763" y="109474"/>
                  </a:lnTo>
                  <a:lnTo>
                    <a:pt x="142748" y="115697"/>
                  </a:lnTo>
                  <a:lnTo>
                    <a:pt x="149479" y="122047"/>
                  </a:lnTo>
                  <a:lnTo>
                    <a:pt x="156972" y="128778"/>
                  </a:lnTo>
                  <a:cubicBezTo>
                    <a:pt x="159766" y="131953"/>
                    <a:pt x="162941" y="135001"/>
                    <a:pt x="170434" y="140716"/>
                  </a:cubicBezTo>
                  <a:lnTo>
                    <a:pt x="176530" y="148590"/>
                  </a:lnTo>
                  <a:cubicBezTo>
                    <a:pt x="180848" y="151384"/>
                    <a:pt x="183007" y="156337"/>
                    <a:pt x="189611" y="161671"/>
                  </a:cubicBezTo>
                  <a:lnTo>
                    <a:pt x="195453" y="165862"/>
                  </a:lnTo>
                  <a:cubicBezTo>
                    <a:pt x="199644" y="168783"/>
                    <a:pt x="202819" y="172593"/>
                    <a:pt x="205740" y="181102"/>
                  </a:cubicBezTo>
                  <a:lnTo>
                    <a:pt x="213614" y="188341"/>
                  </a:lnTo>
                  <a:lnTo>
                    <a:pt x="219964" y="193929"/>
                  </a:lnTo>
                  <a:lnTo>
                    <a:pt x="222123" y="198501"/>
                  </a:lnTo>
                  <a:lnTo>
                    <a:pt x="226441" y="202057"/>
                  </a:lnTo>
                  <a:lnTo>
                    <a:pt x="228600" y="203962"/>
                  </a:lnTo>
                  <a:cubicBezTo>
                    <a:pt x="232791" y="212344"/>
                    <a:pt x="239395" y="218948"/>
                    <a:pt x="246761" y="230378"/>
                  </a:cubicBezTo>
                  <a:lnTo>
                    <a:pt x="255270" y="236982"/>
                  </a:lnTo>
                  <a:lnTo>
                    <a:pt x="258191" y="239395"/>
                  </a:lnTo>
                  <a:cubicBezTo>
                    <a:pt x="261493" y="243840"/>
                    <a:pt x="260858" y="249682"/>
                    <a:pt x="265811" y="255016"/>
                  </a:cubicBezTo>
                  <a:lnTo>
                    <a:pt x="271399" y="262890"/>
                  </a:lnTo>
                  <a:lnTo>
                    <a:pt x="276098" y="273050"/>
                  </a:lnTo>
                  <a:cubicBezTo>
                    <a:pt x="279019" y="277114"/>
                    <a:pt x="282956" y="280416"/>
                    <a:pt x="286893" y="289560"/>
                  </a:cubicBezTo>
                  <a:lnTo>
                    <a:pt x="293497" y="299593"/>
                  </a:lnTo>
                  <a:lnTo>
                    <a:pt x="298577" y="304673"/>
                  </a:lnTo>
                  <a:lnTo>
                    <a:pt x="300736" y="311404"/>
                  </a:lnTo>
                  <a:lnTo>
                    <a:pt x="301244" y="314198"/>
                  </a:lnTo>
                  <a:cubicBezTo>
                    <a:pt x="303149" y="319532"/>
                    <a:pt x="304927" y="324866"/>
                    <a:pt x="311785" y="331343"/>
                  </a:cubicBezTo>
                  <a:lnTo>
                    <a:pt x="314706" y="340868"/>
                  </a:lnTo>
                  <a:lnTo>
                    <a:pt x="316357" y="349250"/>
                  </a:lnTo>
                  <a:lnTo>
                    <a:pt x="319151" y="354076"/>
                  </a:lnTo>
                  <a:cubicBezTo>
                    <a:pt x="320548" y="355854"/>
                    <a:pt x="320802" y="358140"/>
                    <a:pt x="326644" y="365506"/>
                  </a:cubicBezTo>
                  <a:lnTo>
                    <a:pt x="328422" y="379984"/>
                  </a:lnTo>
                  <a:cubicBezTo>
                    <a:pt x="332740" y="387731"/>
                    <a:pt x="338074" y="395732"/>
                    <a:pt x="335915" y="406273"/>
                  </a:cubicBezTo>
                  <a:lnTo>
                    <a:pt x="336677" y="409829"/>
                  </a:lnTo>
                  <a:lnTo>
                    <a:pt x="339598" y="415417"/>
                  </a:lnTo>
                  <a:lnTo>
                    <a:pt x="342773" y="421640"/>
                  </a:lnTo>
                  <a:lnTo>
                    <a:pt x="344170" y="427101"/>
                  </a:lnTo>
                  <a:cubicBezTo>
                    <a:pt x="345821" y="431927"/>
                    <a:pt x="345313" y="436753"/>
                    <a:pt x="348107" y="447294"/>
                  </a:cubicBezTo>
                  <a:lnTo>
                    <a:pt x="347472" y="457200"/>
                  </a:lnTo>
                  <a:lnTo>
                    <a:pt x="349885" y="465201"/>
                  </a:lnTo>
                  <a:lnTo>
                    <a:pt x="349885" y="475107"/>
                  </a:lnTo>
                  <a:lnTo>
                    <a:pt x="353441" y="488696"/>
                  </a:lnTo>
                  <a:cubicBezTo>
                    <a:pt x="355473" y="496189"/>
                    <a:pt x="356489" y="504063"/>
                    <a:pt x="357251" y="511810"/>
                  </a:cubicBezTo>
                  <a:lnTo>
                    <a:pt x="357378" y="537464"/>
                  </a:lnTo>
                  <a:cubicBezTo>
                    <a:pt x="357505" y="541782"/>
                    <a:pt x="355727" y="545846"/>
                    <a:pt x="355219" y="555752"/>
                  </a:cubicBezTo>
                  <a:lnTo>
                    <a:pt x="355854" y="568325"/>
                  </a:lnTo>
                  <a:lnTo>
                    <a:pt x="355092" y="573405"/>
                  </a:lnTo>
                  <a:lnTo>
                    <a:pt x="355219" y="581914"/>
                  </a:lnTo>
                  <a:lnTo>
                    <a:pt x="352679" y="592963"/>
                  </a:lnTo>
                  <a:lnTo>
                    <a:pt x="353949" y="599948"/>
                  </a:lnTo>
                  <a:lnTo>
                    <a:pt x="353949" y="603377"/>
                  </a:lnTo>
                  <a:cubicBezTo>
                    <a:pt x="351028" y="607949"/>
                    <a:pt x="350012" y="613664"/>
                    <a:pt x="351409" y="623824"/>
                  </a:cubicBezTo>
                  <a:lnTo>
                    <a:pt x="349250" y="631952"/>
                  </a:lnTo>
                  <a:cubicBezTo>
                    <a:pt x="349250" y="635508"/>
                    <a:pt x="349377" y="639064"/>
                    <a:pt x="349377" y="640842"/>
                  </a:cubicBezTo>
                  <a:lnTo>
                    <a:pt x="342392" y="676148"/>
                  </a:lnTo>
                  <a:cubicBezTo>
                    <a:pt x="341249" y="680974"/>
                    <a:pt x="340487" y="686054"/>
                    <a:pt x="337439" y="694690"/>
                  </a:cubicBezTo>
                  <a:lnTo>
                    <a:pt x="333121" y="705993"/>
                  </a:lnTo>
                  <a:lnTo>
                    <a:pt x="331343" y="714375"/>
                  </a:lnTo>
                  <a:lnTo>
                    <a:pt x="330962" y="719455"/>
                  </a:lnTo>
                  <a:lnTo>
                    <a:pt x="327660" y="725043"/>
                  </a:lnTo>
                  <a:lnTo>
                    <a:pt x="325374" y="731520"/>
                  </a:lnTo>
                  <a:lnTo>
                    <a:pt x="323596" y="740410"/>
                  </a:lnTo>
                  <a:lnTo>
                    <a:pt x="321437" y="747141"/>
                  </a:lnTo>
                  <a:cubicBezTo>
                    <a:pt x="321056" y="750824"/>
                    <a:pt x="317881" y="753364"/>
                    <a:pt x="317373" y="762889"/>
                  </a:cubicBezTo>
                  <a:lnTo>
                    <a:pt x="313436" y="773684"/>
                  </a:lnTo>
                  <a:cubicBezTo>
                    <a:pt x="310642" y="783336"/>
                    <a:pt x="306451" y="792480"/>
                    <a:pt x="302768" y="804164"/>
                  </a:cubicBezTo>
                  <a:lnTo>
                    <a:pt x="300609" y="807974"/>
                  </a:lnTo>
                  <a:cubicBezTo>
                    <a:pt x="295656" y="815975"/>
                    <a:pt x="292227" y="824738"/>
                    <a:pt x="287020" y="838962"/>
                  </a:cubicBezTo>
                  <a:lnTo>
                    <a:pt x="279400" y="847725"/>
                  </a:lnTo>
                  <a:cubicBezTo>
                    <a:pt x="278130" y="854075"/>
                    <a:pt x="275971" y="860171"/>
                    <a:pt x="267462" y="869315"/>
                  </a:cubicBezTo>
                  <a:lnTo>
                    <a:pt x="261874" y="879221"/>
                  </a:lnTo>
                  <a:cubicBezTo>
                    <a:pt x="254889" y="891667"/>
                    <a:pt x="248920" y="904748"/>
                    <a:pt x="239649" y="919988"/>
                  </a:cubicBezTo>
                  <a:lnTo>
                    <a:pt x="234823" y="929386"/>
                  </a:lnTo>
                  <a:lnTo>
                    <a:pt x="230124" y="938022"/>
                  </a:lnTo>
                  <a:lnTo>
                    <a:pt x="226949" y="942848"/>
                  </a:lnTo>
                  <a:lnTo>
                    <a:pt x="220599" y="954278"/>
                  </a:lnTo>
                  <a:lnTo>
                    <a:pt x="226187" y="965581"/>
                  </a:lnTo>
                  <a:lnTo>
                    <a:pt x="231775" y="968629"/>
                  </a:lnTo>
                  <a:lnTo>
                    <a:pt x="237744" y="970153"/>
                  </a:lnTo>
                  <a:lnTo>
                    <a:pt x="241681" y="970153"/>
                  </a:lnTo>
                  <a:lnTo>
                    <a:pt x="251079" y="965835"/>
                  </a:lnTo>
                  <a:lnTo>
                    <a:pt x="256921" y="959358"/>
                  </a:lnTo>
                  <a:lnTo>
                    <a:pt x="262382" y="949833"/>
                  </a:lnTo>
                  <a:lnTo>
                    <a:pt x="268605" y="941451"/>
                  </a:lnTo>
                  <a:cubicBezTo>
                    <a:pt x="275971" y="929259"/>
                    <a:pt x="282702" y="916686"/>
                    <a:pt x="292735" y="901827"/>
                  </a:cubicBezTo>
                  <a:lnTo>
                    <a:pt x="297688" y="891667"/>
                  </a:lnTo>
                  <a:lnTo>
                    <a:pt x="300482" y="884809"/>
                  </a:lnTo>
                  <a:cubicBezTo>
                    <a:pt x="301625" y="880237"/>
                    <a:pt x="304673" y="876935"/>
                    <a:pt x="307975" y="869569"/>
                  </a:cubicBezTo>
                  <a:lnTo>
                    <a:pt x="313055" y="859790"/>
                  </a:lnTo>
                  <a:lnTo>
                    <a:pt x="315722" y="852805"/>
                  </a:lnTo>
                  <a:cubicBezTo>
                    <a:pt x="316992" y="851027"/>
                    <a:pt x="318008" y="848868"/>
                    <a:pt x="320040" y="838581"/>
                  </a:cubicBezTo>
                  <a:lnTo>
                    <a:pt x="327279" y="823849"/>
                  </a:lnTo>
                  <a:cubicBezTo>
                    <a:pt x="328930" y="819658"/>
                    <a:pt x="331089" y="815848"/>
                    <a:pt x="338074" y="805942"/>
                  </a:cubicBezTo>
                  <a:lnTo>
                    <a:pt x="341757" y="791337"/>
                  </a:lnTo>
                  <a:cubicBezTo>
                    <a:pt x="342773" y="782320"/>
                    <a:pt x="345567" y="773938"/>
                    <a:pt x="351917" y="759587"/>
                  </a:cubicBezTo>
                  <a:lnTo>
                    <a:pt x="358013" y="746887"/>
                  </a:lnTo>
                  <a:lnTo>
                    <a:pt x="358521" y="744601"/>
                  </a:lnTo>
                  <a:lnTo>
                    <a:pt x="358775" y="743204"/>
                  </a:lnTo>
                  <a:cubicBezTo>
                    <a:pt x="358902" y="740156"/>
                    <a:pt x="359029" y="737235"/>
                    <a:pt x="361950" y="727202"/>
                  </a:cubicBezTo>
                  <a:lnTo>
                    <a:pt x="362839" y="712470"/>
                  </a:lnTo>
                  <a:cubicBezTo>
                    <a:pt x="362585" y="711200"/>
                    <a:pt x="363347" y="709803"/>
                    <a:pt x="368554" y="702818"/>
                  </a:cubicBezTo>
                  <a:lnTo>
                    <a:pt x="369570" y="687832"/>
                  </a:lnTo>
                  <a:lnTo>
                    <a:pt x="369570" y="684022"/>
                  </a:lnTo>
                  <a:cubicBezTo>
                    <a:pt x="372999" y="680720"/>
                    <a:pt x="374396" y="675767"/>
                    <a:pt x="376047" y="666115"/>
                  </a:cubicBezTo>
                  <a:lnTo>
                    <a:pt x="377063" y="657098"/>
                  </a:lnTo>
                  <a:cubicBezTo>
                    <a:pt x="377317" y="653288"/>
                    <a:pt x="377825" y="649605"/>
                    <a:pt x="380746" y="641096"/>
                  </a:cubicBezTo>
                  <a:lnTo>
                    <a:pt x="381762" y="630682"/>
                  </a:lnTo>
                  <a:cubicBezTo>
                    <a:pt x="382016" y="625475"/>
                    <a:pt x="382143" y="620141"/>
                    <a:pt x="382905" y="609092"/>
                  </a:cubicBezTo>
                  <a:lnTo>
                    <a:pt x="384810" y="597281"/>
                  </a:lnTo>
                  <a:cubicBezTo>
                    <a:pt x="385445" y="589788"/>
                    <a:pt x="386334" y="582422"/>
                    <a:pt x="387096" y="570357"/>
                  </a:cubicBezTo>
                  <a:lnTo>
                    <a:pt x="386080" y="559435"/>
                  </a:lnTo>
                  <a:lnTo>
                    <a:pt x="386715" y="552196"/>
                  </a:lnTo>
                  <a:lnTo>
                    <a:pt x="385953" y="541274"/>
                  </a:lnTo>
                  <a:lnTo>
                    <a:pt x="387858" y="530225"/>
                  </a:lnTo>
                  <a:lnTo>
                    <a:pt x="390144" y="525780"/>
                  </a:lnTo>
                  <a:lnTo>
                    <a:pt x="390144" y="524002"/>
                  </a:lnTo>
                  <a:lnTo>
                    <a:pt x="389382" y="518033"/>
                  </a:lnTo>
                  <a:cubicBezTo>
                    <a:pt x="387477" y="512191"/>
                    <a:pt x="386715" y="506349"/>
                    <a:pt x="388366" y="498856"/>
                  </a:cubicBezTo>
                  <a:lnTo>
                    <a:pt x="388747" y="490474"/>
                  </a:lnTo>
                  <a:lnTo>
                    <a:pt x="386080" y="480060"/>
                  </a:lnTo>
                  <a:cubicBezTo>
                    <a:pt x="387731" y="469519"/>
                    <a:pt x="384810" y="459232"/>
                    <a:pt x="381254" y="445516"/>
                  </a:cubicBezTo>
                  <a:lnTo>
                    <a:pt x="381635" y="438404"/>
                  </a:lnTo>
                  <a:cubicBezTo>
                    <a:pt x="381000" y="433451"/>
                    <a:pt x="379857" y="429006"/>
                    <a:pt x="377444" y="419481"/>
                  </a:cubicBezTo>
                  <a:lnTo>
                    <a:pt x="374777" y="409194"/>
                  </a:lnTo>
                  <a:cubicBezTo>
                    <a:pt x="374015" y="404368"/>
                    <a:pt x="371348" y="400939"/>
                    <a:pt x="367792" y="392684"/>
                  </a:cubicBezTo>
                  <a:lnTo>
                    <a:pt x="364617" y="384175"/>
                  </a:lnTo>
                  <a:cubicBezTo>
                    <a:pt x="362839" y="379095"/>
                    <a:pt x="361823" y="374015"/>
                    <a:pt x="362458" y="365379"/>
                  </a:cubicBezTo>
                  <a:lnTo>
                    <a:pt x="357759" y="358013"/>
                  </a:lnTo>
                  <a:lnTo>
                    <a:pt x="355219" y="349377"/>
                  </a:lnTo>
                  <a:lnTo>
                    <a:pt x="351536" y="344551"/>
                  </a:lnTo>
                  <a:cubicBezTo>
                    <a:pt x="348742" y="339471"/>
                    <a:pt x="338709" y="317246"/>
                    <a:pt x="337439" y="311277"/>
                  </a:cubicBezTo>
                  <a:cubicBezTo>
                    <a:pt x="336550" y="306705"/>
                    <a:pt x="334010" y="303022"/>
                    <a:pt x="330962" y="294386"/>
                  </a:cubicBezTo>
                  <a:lnTo>
                    <a:pt x="323342" y="284988"/>
                  </a:lnTo>
                  <a:lnTo>
                    <a:pt x="319786" y="277622"/>
                  </a:lnTo>
                  <a:lnTo>
                    <a:pt x="318516" y="272542"/>
                  </a:lnTo>
                  <a:lnTo>
                    <a:pt x="317754" y="271272"/>
                  </a:lnTo>
                  <a:cubicBezTo>
                    <a:pt x="311404" y="264795"/>
                    <a:pt x="305943" y="257810"/>
                    <a:pt x="302641" y="247396"/>
                  </a:cubicBezTo>
                  <a:lnTo>
                    <a:pt x="297180" y="240284"/>
                  </a:lnTo>
                  <a:lnTo>
                    <a:pt x="289941" y="229870"/>
                  </a:lnTo>
                  <a:lnTo>
                    <a:pt x="289560" y="228473"/>
                  </a:lnTo>
                  <a:cubicBezTo>
                    <a:pt x="289306" y="222885"/>
                    <a:pt x="286893" y="218440"/>
                    <a:pt x="279146" y="212979"/>
                  </a:cubicBezTo>
                  <a:lnTo>
                    <a:pt x="273050" y="207391"/>
                  </a:lnTo>
                  <a:lnTo>
                    <a:pt x="271145" y="202565"/>
                  </a:lnTo>
                  <a:lnTo>
                    <a:pt x="264414" y="195834"/>
                  </a:lnTo>
                  <a:lnTo>
                    <a:pt x="260858" y="191008"/>
                  </a:lnTo>
                  <a:lnTo>
                    <a:pt x="259207" y="185166"/>
                  </a:lnTo>
                  <a:lnTo>
                    <a:pt x="255778" y="180340"/>
                  </a:lnTo>
                  <a:cubicBezTo>
                    <a:pt x="251333" y="176149"/>
                    <a:pt x="246634" y="172466"/>
                    <a:pt x="239141" y="165481"/>
                  </a:cubicBezTo>
                  <a:lnTo>
                    <a:pt x="234696" y="158369"/>
                  </a:lnTo>
                  <a:cubicBezTo>
                    <a:pt x="232283" y="156972"/>
                    <a:pt x="230251" y="155956"/>
                    <a:pt x="223520" y="150114"/>
                  </a:cubicBezTo>
                  <a:lnTo>
                    <a:pt x="214376" y="140208"/>
                  </a:lnTo>
                  <a:cubicBezTo>
                    <a:pt x="211582" y="137668"/>
                    <a:pt x="210058" y="134366"/>
                    <a:pt x="203454" y="129667"/>
                  </a:cubicBezTo>
                  <a:lnTo>
                    <a:pt x="196596" y="121031"/>
                  </a:lnTo>
                  <a:lnTo>
                    <a:pt x="193675" y="116840"/>
                  </a:lnTo>
                  <a:cubicBezTo>
                    <a:pt x="187960" y="111760"/>
                    <a:pt x="182499" y="105283"/>
                    <a:pt x="173990" y="100711"/>
                  </a:cubicBezTo>
                  <a:lnTo>
                    <a:pt x="170053" y="96139"/>
                  </a:lnTo>
                  <a:lnTo>
                    <a:pt x="162179" y="91948"/>
                  </a:lnTo>
                  <a:lnTo>
                    <a:pt x="156845" y="85725"/>
                  </a:lnTo>
                  <a:lnTo>
                    <a:pt x="152400" y="80899"/>
                  </a:lnTo>
                  <a:lnTo>
                    <a:pt x="146431" y="77851"/>
                  </a:lnTo>
                  <a:lnTo>
                    <a:pt x="141732" y="72136"/>
                  </a:lnTo>
                  <a:lnTo>
                    <a:pt x="135509" y="66040"/>
                  </a:lnTo>
                  <a:lnTo>
                    <a:pt x="127508" y="62357"/>
                  </a:lnTo>
                  <a:lnTo>
                    <a:pt x="118237" y="56515"/>
                  </a:lnTo>
                  <a:lnTo>
                    <a:pt x="109728" y="50546"/>
                  </a:lnTo>
                  <a:cubicBezTo>
                    <a:pt x="108331" y="48768"/>
                    <a:pt x="106807" y="47244"/>
                    <a:pt x="105283" y="45593"/>
                  </a:cubicBezTo>
                  <a:lnTo>
                    <a:pt x="84836" y="31877"/>
                  </a:lnTo>
                  <a:lnTo>
                    <a:pt x="77216" y="26543"/>
                  </a:lnTo>
                  <a:lnTo>
                    <a:pt x="68580" y="24257"/>
                  </a:lnTo>
                  <a:lnTo>
                    <a:pt x="64770" y="19939"/>
                  </a:lnTo>
                  <a:lnTo>
                    <a:pt x="56515" y="16764"/>
                  </a:lnTo>
                  <a:lnTo>
                    <a:pt x="45974" y="11557"/>
                  </a:lnTo>
                  <a:cubicBezTo>
                    <a:pt x="38608" y="9906"/>
                    <a:pt x="32131" y="6604"/>
                    <a:pt x="19685" y="2413"/>
                  </a:cubicBezTo>
                  <a:lnTo>
                    <a:pt x="8255" y="0"/>
                  </a:lnTo>
                  <a:close/>
                </a:path>
              </a:pathLst>
            </a:custGeom>
            <a:solidFill>
              <a:srgbClr val="99054A"/>
            </a:solidFill>
          </p:spPr>
          <p:txBody>
            <a:bodyPr/>
            <a:lstStyle/>
            <a:p>
              <a:endParaRPr lang="en-US"/>
            </a:p>
          </p:txBody>
        </p:sp>
        <p:sp>
          <p:nvSpPr>
            <p:cNvPr id="9" name="Freeform 6">
              <a:extLst>
                <a:ext uri="{FF2B5EF4-FFF2-40B4-BE49-F238E27FC236}">
                  <a16:creationId xmlns:a16="http://schemas.microsoft.com/office/drawing/2014/main" id="{DC9D1EE5-B1D1-BA7A-5BF4-4BA76CC5EFCB}"/>
                </a:ext>
              </a:extLst>
            </p:cNvPr>
            <p:cNvSpPr/>
            <p:nvPr/>
          </p:nvSpPr>
          <p:spPr>
            <a:xfrm>
              <a:off x="63500" y="63627"/>
              <a:ext cx="212725" cy="216789"/>
            </a:xfrm>
            <a:custGeom>
              <a:avLst/>
              <a:gdLst/>
              <a:ahLst/>
              <a:cxnLst/>
              <a:rect l="l" t="t" r="r" b="b"/>
              <a:pathLst>
                <a:path w="212725" h="216789">
                  <a:moveTo>
                    <a:pt x="93472" y="173609"/>
                  </a:moveTo>
                  <a:lnTo>
                    <a:pt x="94107" y="180086"/>
                  </a:lnTo>
                  <a:lnTo>
                    <a:pt x="95631" y="186690"/>
                  </a:lnTo>
                  <a:cubicBezTo>
                    <a:pt x="99949" y="193675"/>
                    <a:pt x="101346" y="199771"/>
                    <a:pt x="103759" y="205486"/>
                  </a:cubicBezTo>
                  <a:lnTo>
                    <a:pt x="104267" y="212217"/>
                  </a:lnTo>
                  <a:lnTo>
                    <a:pt x="100203" y="216154"/>
                  </a:lnTo>
                  <a:lnTo>
                    <a:pt x="93091" y="216789"/>
                  </a:lnTo>
                  <a:lnTo>
                    <a:pt x="86741" y="215011"/>
                  </a:lnTo>
                  <a:lnTo>
                    <a:pt x="80391" y="206375"/>
                  </a:lnTo>
                  <a:lnTo>
                    <a:pt x="74041" y="201168"/>
                  </a:lnTo>
                  <a:cubicBezTo>
                    <a:pt x="67183" y="190119"/>
                    <a:pt x="59817" y="182118"/>
                    <a:pt x="52324" y="172847"/>
                  </a:cubicBezTo>
                  <a:lnTo>
                    <a:pt x="39624" y="149098"/>
                  </a:lnTo>
                  <a:cubicBezTo>
                    <a:pt x="36957" y="145415"/>
                    <a:pt x="35433" y="140843"/>
                    <a:pt x="33401" y="136652"/>
                  </a:cubicBezTo>
                  <a:lnTo>
                    <a:pt x="29083" y="128397"/>
                  </a:lnTo>
                  <a:lnTo>
                    <a:pt x="22225" y="118491"/>
                  </a:lnTo>
                  <a:cubicBezTo>
                    <a:pt x="20447" y="110363"/>
                    <a:pt x="19304" y="105791"/>
                    <a:pt x="17399" y="101473"/>
                  </a:cubicBezTo>
                  <a:lnTo>
                    <a:pt x="3048" y="60198"/>
                  </a:lnTo>
                  <a:cubicBezTo>
                    <a:pt x="2159" y="56388"/>
                    <a:pt x="1270" y="52705"/>
                    <a:pt x="635" y="48133"/>
                  </a:cubicBezTo>
                  <a:lnTo>
                    <a:pt x="0" y="43307"/>
                  </a:lnTo>
                  <a:lnTo>
                    <a:pt x="254" y="35306"/>
                  </a:lnTo>
                  <a:cubicBezTo>
                    <a:pt x="1905" y="26670"/>
                    <a:pt x="4191" y="20447"/>
                    <a:pt x="8382" y="15494"/>
                  </a:cubicBezTo>
                  <a:lnTo>
                    <a:pt x="17907" y="6858"/>
                  </a:lnTo>
                  <a:cubicBezTo>
                    <a:pt x="29972" y="1397"/>
                    <a:pt x="36703" y="381"/>
                    <a:pt x="42926" y="0"/>
                  </a:cubicBezTo>
                  <a:lnTo>
                    <a:pt x="56261" y="381"/>
                  </a:lnTo>
                  <a:cubicBezTo>
                    <a:pt x="70485" y="2286"/>
                    <a:pt x="80391" y="4064"/>
                    <a:pt x="90170" y="5842"/>
                  </a:cubicBezTo>
                  <a:lnTo>
                    <a:pt x="120142" y="13589"/>
                  </a:lnTo>
                  <a:cubicBezTo>
                    <a:pt x="129794" y="16891"/>
                    <a:pt x="139827" y="19304"/>
                    <a:pt x="149606" y="21971"/>
                  </a:cubicBezTo>
                  <a:lnTo>
                    <a:pt x="165608" y="26670"/>
                  </a:lnTo>
                  <a:cubicBezTo>
                    <a:pt x="175133" y="31877"/>
                    <a:pt x="178054" y="32385"/>
                    <a:pt x="180721" y="33147"/>
                  </a:cubicBezTo>
                  <a:lnTo>
                    <a:pt x="183134" y="35433"/>
                  </a:lnTo>
                  <a:lnTo>
                    <a:pt x="191008" y="42291"/>
                  </a:lnTo>
                  <a:lnTo>
                    <a:pt x="203327" y="46482"/>
                  </a:lnTo>
                  <a:cubicBezTo>
                    <a:pt x="207772" y="48133"/>
                    <a:pt x="212344" y="50800"/>
                    <a:pt x="212725" y="57150"/>
                  </a:cubicBezTo>
                  <a:lnTo>
                    <a:pt x="203708" y="66675"/>
                  </a:lnTo>
                  <a:lnTo>
                    <a:pt x="202184" y="67310"/>
                  </a:lnTo>
                  <a:lnTo>
                    <a:pt x="196088" y="66548"/>
                  </a:lnTo>
                  <a:cubicBezTo>
                    <a:pt x="181991" y="63627"/>
                    <a:pt x="170688" y="60325"/>
                    <a:pt x="160274" y="55753"/>
                  </a:cubicBezTo>
                  <a:lnTo>
                    <a:pt x="151003" y="54102"/>
                  </a:lnTo>
                  <a:cubicBezTo>
                    <a:pt x="142113" y="52705"/>
                    <a:pt x="137668" y="52197"/>
                    <a:pt x="133477" y="51562"/>
                  </a:cubicBezTo>
                  <a:lnTo>
                    <a:pt x="60198" y="35687"/>
                  </a:lnTo>
                  <a:lnTo>
                    <a:pt x="50165" y="34290"/>
                  </a:lnTo>
                  <a:lnTo>
                    <a:pt x="45085" y="33909"/>
                  </a:lnTo>
                  <a:lnTo>
                    <a:pt x="34544" y="36195"/>
                  </a:lnTo>
                  <a:lnTo>
                    <a:pt x="33782" y="38989"/>
                  </a:lnTo>
                  <a:lnTo>
                    <a:pt x="36703" y="54991"/>
                  </a:lnTo>
                  <a:cubicBezTo>
                    <a:pt x="40894" y="68199"/>
                    <a:pt x="42799" y="75946"/>
                    <a:pt x="46990" y="82931"/>
                  </a:cubicBezTo>
                  <a:lnTo>
                    <a:pt x="49784" y="89408"/>
                  </a:lnTo>
                  <a:lnTo>
                    <a:pt x="53340" y="99441"/>
                  </a:lnTo>
                  <a:lnTo>
                    <a:pt x="77089" y="148717"/>
                  </a:lnTo>
                  <a:cubicBezTo>
                    <a:pt x="81280" y="157861"/>
                    <a:pt x="87122" y="165735"/>
                    <a:pt x="93472" y="173609"/>
                  </a:cubicBezTo>
                </a:path>
              </a:pathLst>
            </a:custGeom>
            <a:solidFill>
              <a:srgbClr val="99054A"/>
            </a:solidFill>
          </p:spPr>
          <p:txBody>
            <a:bodyPr/>
            <a:lstStyle/>
            <a:p>
              <a:endParaRPr lang="en-US"/>
            </a:p>
          </p:txBody>
        </p:sp>
      </p:grpSp>
      <p:sp>
        <p:nvSpPr>
          <p:cNvPr id="10" name="TextBox 7">
            <a:extLst>
              <a:ext uri="{FF2B5EF4-FFF2-40B4-BE49-F238E27FC236}">
                <a16:creationId xmlns:a16="http://schemas.microsoft.com/office/drawing/2014/main" id="{220A7C6A-9FE5-F6BF-B051-7B83866FFB73}"/>
              </a:ext>
            </a:extLst>
          </p:cNvPr>
          <p:cNvSpPr txBox="1"/>
          <p:nvPr userDrawn="1"/>
        </p:nvSpPr>
        <p:spPr>
          <a:xfrm>
            <a:off x="1028700" y="847725"/>
            <a:ext cx="8115300" cy="10497820"/>
          </a:xfrm>
          <a:prstGeom prst="rect">
            <a:avLst/>
          </a:prstGeom>
        </p:spPr>
        <p:txBody>
          <a:bodyPr lIns="0" tIns="0" rIns="0" bIns="0" rtlCol="0" anchor="t">
            <a:spAutoFit/>
          </a:bodyPr>
          <a:lstStyle/>
          <a:p>
            <a:pPr algn="l">
              <a:lnSpc>
                <a:spcPts val="6999"/>
              </a:lnSpc>
            </a:pPr>
            <a:r>
              <a:rPr lang="en-US" sz="4999" b="1">
                <a:solidFill>
                  <a:srgbClr val="005891"/>
                </a:solidFill>
                <a:latin typeface="Quincy CF Medium"/>
                <a:ea typeface="Quincy CF Medium"/>
                <a:cs typeface="Quincy CF Medium"/>
                <a:sym typeface="Quincy CF Medium"/>
              </a:rPr>
              <a:t>What you should bring</a:t>
            </a:r>
          </a:p>
          <a:p>
            <a:pPr algn="l">
              <a:lnSpc>
                <a:spcPts val="3359"/>
              </a:lnSpc>
            </a:pPr>
            <a:endParaRPr lang="en-US" sz="4999" b="1">
              <a:solidFill>
                <a:srgbClr val="005891"/>
              </a:solidFill>
              <a:latin typeface="Quincy CF Medium"/>
              <a:ea typeface="Quincy CF Medium"/>
              <a:cs typeface="Quincy CF Medium"/>
              <a:sym typeface="Quincy CF Medium"/>
            </a:endParaRPr>
          </a:p>
          <a:p>
            <a:pPr marL="604518" lvl="1" indent="-302259" algn="l">
              <a:lnSpc>
                <a:spcPts val="3919"/>
              </a:lnSpc>
              <a:buFont typeface="Arial"/>
              <a:buChar char="•"/>
            </a:pPr>
            <a:r>
              <a:rPr lang="en-US" sz="2799" b="1">
                <a:solidFill>
                  <a:srgbClr val="005891"/>
                </a:solidFill>
                <a:latin typeface="Montserrat Bold"/>
                <a:ea typeface="Montserrat Bold"/>
                <a:cs typeface="Montserrat Bold"/>
                <a:sym typeface="Montserrat Bold"/>
              </a:rPr>
              <a:t>Seasonally appropriate clothing </a:t>
            </a:r>
            <a:r>
              <a:rPr lang="en-US" sz="2799">
                <a:solidFill>
                  <a:srgbClr val="005891"/>
                </a:solidFill>
                <a:latin typeface="Montserrat"/>
                <a:ea typeface="Montserrat"/>
                <a:cs typeface="Montserrat"/>
                <a:sym typeface="Montserrat"/>
              </a:rPr>
              <a:t>- including a waterproof coat</a:t>
            </a:r>
          </a:p>
          <a:p>
            <a:pPr marL="604518" lvl="1" indent="-302259" algn="l">
              <a:lnSpc>
                <a:spcPts val="3919"/>
              </a:lnSpc>
              <a:buFont typeface="Arial"/>
              <a:buChar char="•"/>
            </a:pPr>
            <a:r>
              <a:rPr lang="en-US" sz="2799" b="1">
                <a:solidFill>
                  <a:srgbClr val="005891"/>
                </a:solidFill>
                <a:latin typeface="Montserrat Bold"/>
                <a:ea typeface="Montserrat Bold"/>
                <a:cs typeface="Montserrat Bold"/>
                <a:sym typeface="Montserrat Bold"/>
              </a:rPr>
              <a:t>Suitable outdoor footwear</a:t>
            </a:r>
            <a:r>
              <a:rPr lang="en-US" sz="2799">
                <a:solidFill>
                  <a:srgbClr val="005891"/>
                </a:solidFill>
                <a:latin typeface="Montserrat"/>
                <a:ea typeface="Montserrat"/>
                <a:cs typeface="Montserrat"/>
                <a:sym typeface="Montserrat"/>
              </a:rPr>
              <a:t> - wellies or   waterproof footwear in a plastic bag</a:t>
            </a:r>
          </a:p>
          <a:p>
            <a:pPr marL="604518" lvl="1" indent="-302259" algn="l">
              <a:lnSpc>
                <a:spcPts val="3919"/>
              </a:lnSpc>
              <a:buFont typeface="Arial"/>
              <a:buChar char="•"/>
            </a:pPr>
            <a:r>
              <a:rPr lang="en-US" sz="2799" b="1">
                <a:solidFill>
                  <a:srgbClr val="005891"/>
                </a:solidFill>
                <a:latin typeface="Montserrat Bold"/>
                <a:ea typeface="Montserrat Bold"/>
                <a:cs typeface="Montserrat Bold"/>
                <a:sym typeface="Montserrat Bold"/>
              </a:rPr>
              <a:t>Indoor shoes</a:t>
            </a:r>
            <a:r>
              <a:rPr lang="en-US" sz="2799">
                <a:solidFill>
                  <a:srgbClr val="005891"/>
                </a:solidFill>
                <a:latin typeface="Montserrat"/>
                <a:ea typeface="Montserrat"/>
                <a:cs typeface="Montserrat"/>
                <a:sym typeface="Montserrat"/>
              </a:rPr>
              <a:t> - light trainers (avoid fluffy slippers)</a:t>
            </a:r>
          </a:p>
          <a:p>
            <a:pPr marL="604518" lvl="1" indent="-302259" algn="l">
              <a:lnSpc>
                <a:spcPts val="3919"/>
              </a:lnSpc>
              <a:buFont typeface="Arial"/>
              <a:buChar char="•"/>
            </a:pPr>
            <a:r>
              <a:rPr lang="en-US" sz="2799" b="1">
                <a:solidFill>
                  <a:srgbClr val="005891"/>
                </a:solidFill>
                <a:latin typeface="Montserrat Bold"/>
                <a:ea typeface="Montserrat Bold"/>
                <a:cs typeface="Montserrat Bold"/>
                <a:sym typeface="Montserrat Bold"/>
              </a:rPr>
              <a:t>Spare clothing</a:t>
            </a:r>
            <a:r>
              <a:rPr lang="en-US" sz="2799">
                <a:solidFill>
                  <a:srgbClr val="005891"/>
                </a:solidFill>
                <a:latin typeface="Montserrat"/>
                <a:ea typeface="Montserrat"/>
                <a:cs typeface="Montserrat"/>
                <a:sym typeface="Montserrat"/>
              </a:rPr>
              <a:t> - suitable for outdoor activities including long trousers, long sleeves if you are doing archery </a:t>
            </a:r>
          </a:p>
          <a:p>
            <a:pPr marL="604518" lvl="1" indent="-302259" algn="l">
              <a:lnSpc>
                <a:spcPts val="3919"/>
              </a:lnSpc>
              <a:buFont typeface="Arial"/>
              <a:buChar char="•"/>
            </a:pPr>
            <a:r>
              <a:rPr lang="en-US" sz="2799" b="1">
                <a:solidFill>
                  <a:srgbClr val="005891"/>
                </a:solidFill>
                <a:latin typeface="Montserrat Bold"/>
                <a:ea typeface="Montserrat Bold"/>
                <a:cs typeface="Montserrat Bold"/>
                <a:sym typeface="Montserrat Bold"/>
              </a:rPr>
              <a:t>Spare footwear</a:t>
            </a:r>
          </a:p>
          <a:p>
            <a:pPr marL="604518" lvl="1" indent="-302259" algn="l">
              <a:lnSpc>
                <a:spcPts val="3919"/>
              </a:lnSpc>
              <a:buFont typeface="Arial"/>
              <a:buChar char="•"/>
            </a:pPr>
            <a:r>
              <a:rPr lang="en-US" sz="2799" b="1">
                <a:solidFill>
                  <a:srgbClr val="005891"/>
                </a:solidFill>
                <a:latin typeface="Montserrat Bold"/>
                <a:ea typeface="Montserrat Bold"/>
                <a:cs typeface="Montserrat Bold"/>
                <a:sym typeface="Montserrat Bold"/>
              </a:rPr>
              <a:t>Towel, toiletries </a:t>
            </a:r>
          </a:p>
          <a:p>
            <a:pPr marL="604518" lvl="1" indent="-302259" algn="l">
              <a:lnSpc>
                <a:spcPts val="3919"/>
              </a:lnSpc>
              <a:buFont typeface="Arial"/>
              <a:buChar char="•"/>
            </a:pPr>
            <a:r>
              <a:rPr lang="en-US" sz="2799" b="1">
                <a:solidFill>
                  <a:srgbClr val="005891"/>
                </a:solidFill>
                <a:latin typeface="Montserrat Bold"/>
                <a:ea typeface="Montserrat Bold"/>
                <a:cs typeface="Montserrat Bold"/>
                <a:sym typeface="Montserrat Bold"/>
              </a:rPr>
              <a:t>Water bottle</a:t>
            </a:r>
          </a:p>
          <a:p>
            <a:pPr marL="604518" lvl="1" indent="-302259" algn="l">
              <a:lnSpc>
                <a:spcPts val="3919"/>
              </a:lnSpc>
              <a:buFont typeface="Arial"/>
              <a:buChar char="•"/>
            </a:pPr>
            <a:r>
              <a:rPr lang="en-US" sz="2799" b="1">
                <a:solidFill>
                  <a:srgbClr val="005891"/>
                </a:solidFill>
                <a:latin typeface="Montserrat Bold"/>
                <a:ea typeface="Montserrat Bold"/>
                <a:cs typeface="Montserrat Bold"/>
                <a:sym typeface="Montserrat Bold"/>
              </a:rPr>
              <a:t>Personal medication</a:t>
            </a:r>
          </a:p>
          <a:p>
            <a:pPr algn="l">
              <a:lnSpc>
                <a:spcPts val="3919"/>
              </a:lnSpc>
            </a:pPr>
            <a:endParaRPr lang="en-US" sz="2799" b="1">
              <a:solidFill>
                <a:srgbClr val="005891"/>
              </a:solidFill>
              <a:latin typeface="Montserrat Bold"/>
              <a:ea typeface="Montserrat Bold"/>
              <a:cs typeface="Montserrat Bold"/>
              <a:sym typeface="Montserrat Bold"/>
            </a:endParaRPr>
          </a:p>
          <a:p>
            <a:pPr algn="l">
              <a:lnSpc>
                <a:spcPts val="3919"/>
              </a:lnSpc>
            </a:pPr>
            <a:r>
              <a:rPr lang="en-US" sz="2799" b="1">
                <a:solidFill>
                  <a:srgbClr val="005891"/>
                </a:solidFill>
                <a:latin typeface="Montserrat Bold"/>
                <a:ea typeface="Montserrat Bold"/>
                <a:cs typeface="Montserrat Bold"/>
                <a:sym typeface="Montserrat Bold"/>
              </a:rPr>
              <a:t>Please name all personal belongings </a:t>
            </a:r>
          </a:p>
          <a:p>
            <a:pPr algn="l">
              <a:lnSpc>
                <a:spcPts val="3359"/>
              </a:lnSpc>
            </a:pPr>
            <a:endParaRPr lang="en-US" sz="2799" b="1">
              <a:solidFill>
                <a:srgbClr val="005891"/>
              </a:solidFill>
              <a:latin typeface="Montserrat Bold"/>
              <a:ea typeface="Montserrat Bold"/>
              <a:cs typeface="Montserrat Bold"/>
              <a:sym typeface="Montserrat Bold"/>
            </a:endParaRPr>
          </a:p>
          <a:p>
            <a:pPr algn="l">
              <a:lnSpc>
                <a:spcPts val="3359"/>
              </a:lnSpc>
            </a:pPr>
            <a:r>
              <a:rPr lang="en-US" sz="2400">
                <a:solidFill>
                  <a:srgbClr val="000000"/>
                </a:solidFill>
                <a:latin typeface="Montserrat"/>
                <a:ea typeface="Montserrat"/>
                <a:cs typeface="Montserrat"/>
                <a:sym typeface="Montserrat"/>
              </a:rPr>
              <a:t> </a:t>
            </a:r>
          </a:p>
          <a:p>
            <a:pPr algn="l">
              <a:lnSpc>
                <a:spcPts val="3359"/>
              </a:lnSpc>
            </a:pPr>
            <a:endParaRPr lang="en-US" sz="2400">
              <a:solidFill>
                <a:srgbClr val="000000"/>
              </a:solidFill>
              <a:latin typeface="Montserrat"/>
              <a:ea typeface="Montserrat"/>
              <a:cs typeface="Montserrat"/>
              <a:sym typeface="Montserrat"/>
            </a:endParaRPr>
          </a:p>
          <a:p>
            <a:pPr algn="l">
              <a:lnSpc>
                <a:spcPts val="3359"/>
              </a:lnSpc>
            </a:pPr>
            <a:endParaRPr lang="en-US" sz="2400">
              <a:solidFill>
                <a:srgbClr val="000000"/>
              </a:solidFill>
              <a:latin typeface="Montserrat"/>
              <a:ea typeface="Montserrat"/>
              <a:cs typeface="Montserrat"/>
              <a:sym typeface="Montserrat"/>
            </a:endParaRPr>
          </a:p>
        </p:txBody>
      </p:sp>
      <p:sp>
        <p:nvSpPr>
          <p:cNvPr id="11" name="TextBox 8">
            <a:extLst>
              <a:ext uri="{FF2B5EF4-FFF2-40B4-BE49-F238E27FC236}">
                <a16:creationId xmlns:a16="http://schemas.microsoft.com/office/drawing/2014/main" id="{074E6DC8-5E0E-8A0C-F17C-4DF90540D125}"/>
              </a:ext>
            </a:extLst>
          </p:cNvPr>
          <p:cNvSpPr txBox="1"/>
          <p:nvPr userDrawn="1"/>
        </p:nvSpPr>
        <p:spPr>
          <a:xfrm>
            <a:off x="9880717" y="847725"/>
            <a:ext cx="7426208" cy="7945120"/>
          </a:xfrm>
          <a:prstGeom prst="rect">
            <a:avLst/>
          </a:prstGeom>
        </p:spPr>
        <p:txBody>
          <a:bodyPr lIns="0" tIns="0" rIns="0" bIns="0" rtlCol="0" anchor="t">
            <a:spAutoFit/>
          </a:bodyPr>
          <a:lstStyle/>
          <a:p>
            <a:pPr algn="l">
              <a:lnSpc>
                <a:spcPts val="6999"/>
              </a:lnSpc>
            </a:pPr>
            <a:r>
              <a:rPr lang="en-US" sz="4999" b="1">
                <a:solidFill>
                  <a:srgbClr val="99054A"/>
                </a:solidFill>
                <a:latin typeface="Quincy CF Medium"/>
                <a:ea typeface="Quincy CF Medium"/>
                <a:cs typeface="Quincy CF Medium"/>
                <a:sym typeface="Quincy CF Medium"/>
              </a:rPr>
              <a:t>Please do not bring</a:t>
            </a:r>
          </a:p>
          <a:p>
            <a:pPr algn="l">
              <a:lnSpc>
                <a:spcPts val="3359"/>
              </a:lnSpc>
            </a:pPr>
            <a:endParaRPr lang="en-US" sz="4999" b="1">
              <a:solidFill>
                <a:srgbClr val="99054A"/>
              </a:solidFill>
              <a:latin typeface="Quincy CF Medium"/>
              <a:ea typeface="Quincy CF Medium"/>
              <a:cs typeface="Quincy CF Medium"/>
              <a:sym typeface="Quincy CF Medium"/>
            </a:endParaRPr>
          </a:p>
          <a:p>
            <a:pPr marL="604518" lvl="1" indent="-302259" algn="l">
              <a:lnSpc>
                <a:spcPts val="3919"/>
              </a:lnSpc>
              <a:buFont typeface="Arial"/>
              <a:buChar char="•"/>
            </a:pPr>
            <a:r>
              <a:rPr lang="en-US" sz="2799" b="1">
                <a:solidFill>
                  <a:srgbClr val="99054A"/>
                </a:solidFill>
                <a:latin typeface="Montserrat Bold"/>
                <a:ea typeface="Montserrat Bold"/>
                <a:cs typeface="Montserrat Bold"/>
                <a:sym typeface="Montserrat Bold"/>
              </a:rPr>
              <a:t>Food</a:t>
            </a:r>
            <a:r>
              <a:rPr lang="en-US" sz="2799">
                <a:solidFill>
                  <a:srgbClr val="99054A"/>
                </a:solidFill>
                <a:latin typeface="Montserrat"/>
                <a:ea typeface="Montserrat"/>
                <a:cs typeface="Montserrat"/>
                <a:sym typeface="Montserrat"/>
              </a:rPr>
              <a:t> - other than by arrangement for special diets</a:t>
            </a:r>
          </a:p>
          <a:p>
            <a:pPr marL="604518" lvl="1" indent="-302259" algn="l">
              <a:lnSpc>
                <a:spcPts val="3919"/>
              </a:lnSpc>
              <a:buFont typeface="Arial"/>
              <a:buChar char="•"/>
            </a:pPr>
            <a:r>
              <a:rPr lang="en-US" sz="2799" b="1">
                <a:solidFill>
                  <a:srgbClr val="99054A"/>
                </a:solidFill>
                <a:latin typeface="Montserrat Bold"/>
                <a:ea typeface="Montserrat Bold"/>
                <a:cs typeface="Montserrat Bold"/>
                <a:sym typeface="Montserrat Bold"/>
              </a:rPr>
              <a:t>Money or valuables</a:t>
            </a:r>
          </a:p>
          <a:p>
            <a:pPr marL="604518" lvl="1" indent="-302259" algn="l">
              <a:lnSpc>
                <a:spcPts val="3919"/>
              </a:lnSpc>
              <a:buFont typeface="Arial"/>
              <a:buChar char="•"/>
            </a:pPr>
            <a:r>
              <a:rPr lang="en-US" sz="2799" b="1">
                <a:solidFill>
                  <a:srgbClr val="99054A"/>
                </a:solidFill>
                <a:latin typeface="Montserrat Bold"/>
                <a:ea typeface="Montserrat Bold"/>
                <a:cs typeface="Montserrat Bold"/>
                <a:sym typeface="Montserrat Bold"/>
              </a:rPr>
              <a:t>Mobile phones</a:t>
            </a:r>
          </a:p>
          <a:p>
            <a:pPr marL="604518" lvl="1" indent="-302259" algn="l">
              <a:lnSpc>
                <a:spcPts val="3919"/>
              </a:lnSpc>
              <a:buFont typeface="Arial"/>
              <a:buChar char="•"/>
            </a:pPr>
            <a:r>
              <a:rPr lang="en-US" sz="2799" b="1">
                <a:solidFill>
                  <a:srgbClr val="99054A"/>
                </a:solidFill>
                <a:latin typeface="Montserrat Bold"/>
                <a:ea typeface="Montserrat Bold"/>
                <a:cs typeface="Montserrat Bold"/>
                <a:sym typeface="Montserrat Bold"/>
              </a:rPr>
              <a:t>Any electrical equipment</a:t>
            </a:r>
          </a:p>
          <a:p>
            <a:pPr marL="604518" lvl="1" indent="-302259" algn="l">
              <a:lnSpc>
                <a:spcPts val="3919"/>
              </a:lnSpc>
              <a:buFont typeface="Arial"/>
              <a:buChar char="•"/>
            </a:pPr>
            <a:r>
              <a:rPr lang="en-US" sz="2799" b="1">
                <a:solidFill>
                  <a:srgbClr val="99054A"/>
                </a:solidFill>
                <a:latin typeface="Montserrat Bold"/>
                <a:ea typeface="Montserrat Bold"/>
                <a:cs typeface="Montserrat Bold"/>
                <a:sym typeface="Montserrat Bold"/>
              </a:rPr>
              <a:t>Aerosol sprays </a:t>
            </a:r>
          </a:p>
          <a:p>
            <a:pPr marL="604518" lvl="1" indent="-302259" algn="l">
              <a:lnSpc>
                <a:spcPts val="3919"/>
              </a:lnSpc>
              <a:buFont typeface="Arial"/>
              <a:buChar char="•"/>
            </a:pPr>
            <a:r>
              <a:rPr lang="en-US" sz="2799" b="1">
                <a:solidFill>
                  <a:srgbClr val="99054A"/>
                </a:solidFill>
                <a:latin typeface="Montserrat Bold"/>
                <a:ea typeface="Montserrat Bold"/>
                <a:cs typeface="Montserrat Bold"/>
                <a:sym typeface="Montserrat Bold"/>
              </a:rPr>
              <a:t>Please avoid suitcases with wheels </a:t>
            </a:r>
            <a:r>
              <a:rPr lang="en-US" sz="2799">
                <a:solidFill>
                  <a:srgbClr val="99054A"/>
                </a:solidFill>
                <a:latin typeface="Montserrat"/>
                <a:ea typeface="Montserrat"/>
                <a:cs typeface="Montserrat"/>
                <a:sym typeface="Montserrat"/>
              </a:rPr>
              <a:t>as they are hard to get over our grounds.</a:t>
            </a:r>
          </a:p>
          <a:p>
            <a:pPr algn="l">
              <a:lnSpc>
                <a:spcPts val="3359"/>
              </a:lnSpc>
            </a:pPr>
            <a:endParaRPr lang="en-US" sz="2799">
              <a:solidFill>
                <a:srgbClr val="99054A"/>
              </a:solidFill>
              <a:latin typeface="Montserrat"/>
              <a:ea typeface="Montserrat"/>
              <a:cs typeface="Montserrat"/>
              <a:sym typeface="Montserrat"/>
            </a:endParaRPr>
          </a:p>
          <a:p>
            <a:pPr algn="l">
              <a:lnSpc>
                <a:spcPts val="3359"/>
              </a:lnSpc>
            </a:pPr>
            <a:endParaRPr lang="en-US" sz="2799">
              <a:solidFill>
                <a:srgbClr val="99054A"/>
              </a:solidFill>
              <a:latin typeface="Montserrat"/>
              <a:ea typeface="Montserrat"/>
              <a:cs typeface="Montserrat"/>
              <a:sym typeface="Montserrat"/>
            </a:endParaRPr>
          </a:p>
          <a:p>
            <a:pPr algn="l">
              <a:lnSpc>
                <a:spcPts val="3359"/>
              </a:lnSpc>
            </a:pPr>
            <a:r>
              <a:rPr lang="en-US" sz="2400" b="1">
                <a:solidFill>
                  <a:srgbClr val="000000"/>
                </a:solidFill>
                <a:latin typeface="Montserrat Semi-Bold"/>
                <a:ea typeface="Montserrat Semi-Bold"/>
                <a:cs typeface="Montserrat Semi-Bold"/>
                <a:sym typeface="Montserrat Semi-Bold"/>
              </a:rPr>
              <a:t> </a:t>
            </a:r>
          </a:p>
          <a:p>
            <a:pPr algn="l">
              <a:lnSpc>
                <a:spcPts val="3359"/>
              </a:lnSpc>
            </a:pPr>
            <a:endParaRPr lang="en-US" sz="2400" b="1">
              <a:solidFill>
                <a:srgbClr val="000000"/>
              </a:solidFill>
              <a:latin typeface="Montserrat Semi-Bold"/>
              <a:ea typeface="Montserrat Semi-Bold"/>
              <a:cs typeface="Montserrat Semi-Bold"/>
              <a:sym typeface="Montserrat Semi-Bold"/>
            </a:endParaRPr>
          </a:p>
          <a:p>
            <a:pPr algn="l">
              <a:lnSpc>
                <a:spcPts val="3359"/>
              </a:lnSpc>
            </a:pPr>
            <a:endParaRPr lang="en-US" sz="2400" b="1">
              <a:solidFill>
                <a:srgbClr val="000000"/>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2302051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11" name="Group 2">
            <a:extLst>
              <a:ext uri="{FF2B5EF4-FFF2-40B4-BE49-F238E27FC236}">
                <a16:creationId xmlns:a16="http://schemas.microsoft.com/office/drawing/2014/main" id="{0ECCCA84-A2E3-B901-01F8-C1DE7A7C4E92}"/>
              </a:ext>
            </a:extLst>
          </p:cNvPr>
          <p:cNvGrpSpPr/>
          <p:nvPr userDrawn="1"/>
        </p:nvGrpSpPr>
        <p:grpSpPr>
          <a:xfrm rot="175494">
            <a:off x="11856916" y="3251147"/>
            <a:ext cx="5444034" cy="6077061"/>
            <a:chOff x="292100" y="190500"/>
            <a:chExt cx="21297900" cy="23774400"/>
          </a:xfrm>
        </p:grpSpPr>
        <p:sp>
          <p:nvSpPr>
            <p:cNvPr id="12" name="Freeform 3">
              <a:extLst>
                <a:ext uri="{FF2B5EF4-FFF2-40B4-BE49-F238E27FC236}">
                  <a16:creationId xmlns:a16="http://schemas.microsoft.com/office/drawing/2014/main" id="{12412097-9125-AFB5-56A8-AC7BE801F744}"/>
                </a:ext>
              </a:extLst>
            </p:cNvPr>
            <p:cNvSpPr/>
            <p:nvPr/>
          </p:nvSpPr>
          <p:spPr>
            <a:xfrm>
              <a:off x="0" y="0"/>
              <a:ext cx="21297900" cy="23774400"/>
            </a:xfrm>
            <a:custGeom>
              <a:avLst/>
              <a:gdLst/>
              <a:ahLst/>
              <a:cxnLst/>
              <a:rect l="l" t="t" r="r" b="b"/>
              <a:pathLst>
                <a:path w="21297900" h="23774400">
                  <a:moveTo>
                    <a:pt x="88900" y="190500"/>
                  </a:moveTo>
                  <a:lnTo>
                    <a:pt x="114300" y="127000"/>
                  </a:lnTo>
                  <a:lnTo>
                    <a:pt x="203200" y="101600"/>
                  </a:lnTo>
                  <a:lnTo>
                    <a:pt x="228600" y="76200"/>
                  </a:lnTo>
                  <a:lnTo>
                    <a:pt x="431800" y="114300"/>
                  </a:lnTo>
                  <a:lnTo>
                    <a:pt x="457200" y="76200"/>
                  </a:lnTo>
                  <a:lnTo>
                    <a:pt x="508000" y="50800"/>
                  </a:lnTo>
                  <a:lnTo>
                    <a:pt x="711200" y="12700"/>
                  </a:lnTo>
                  <a:lnTo>
                    <a:pt x="939800" y="38100"/>
                  </a:lnTo>
                  <a:lnTo>
                    <a:pt x="1231900" y="25400"/>
                  </a:lnTo>
                  <a:lnTo>
                    <a:pt x="1270000" y="50800"/>
                  </a:lnTo>
                  <a:lnTo>
                    <a:pt x="1397000" y="50800"/>
                  </a:lnTo>
                  <a:lnTo>
                    <a:pt x="1511300" y="25400"/>
                  </a:lnTo>
                  <a:lnTo>
                    <a:pt x="2006600" y="25400"/>
                  </a:lnTo>
                  <a:lnTo>
                    <a:pt x="2120900" y="0"/>
                  </a:lnTo>
                  <a:lnTo>
                    <a:pt x="2806700" y="25400"/>
                  </a:lnTo>
                  <a:lnTo>
                    <a:pt x="2971800" y="88900"/>
                  </a:lnTo>
                  <a:lnTo>
                    <a:pt x="3022600" y="88900"/>
                  </a:lnTo>
                  <a:lnTo>
                    <a:pt x="3060700" y="63500"/>
                  </a:lnTo>
                  <a:lnTo>
                    <a:pt x="3136900" y="63500"/>
                  </a:lnTo>
                  <a:lnTo>
                    <a:pt x="3187700" y="88900"/>
                  </a:lnTo>
                  <a:lnTo>
                    <a:pt x="3327400" y="88900"/>
                  </a:lnTo>
                  <a:lnTo>
                    <a:pt x="3505200" y="25400"/>
                  </a:lnTo>
                  <a:lnTo>
                    <a:pt x="4470400" y="25400"/>
                  </a:lnTo>
                  <a:lnTo>
                    <a:pt x="4559300" y="76200"/>
                  </a:lnTo>
                  <a:lnTo>
                    <a:pt x="4673600" y="76200"/>
                  </a:lnTo>
                  <a:lnTo>
                    <a:pt x="4762500" y="38100"/>
                  </a:lnTo>
                  <a:lnTo>
                    <a:pt x="5092700" y="25400"/>
                  </a:lnTo>
                  <a:lnTo>
                    <a:pt x="7137400" y="38100"/>
                  </a:lnTo>
                  <a:lnTo>
                    <a:pt x="7353300" y="0"/>
                  </a:lnTo>
                  <a:lnTo>
                    <a:pt x="7835900" y="12700"/>
                  </a:lnTo>
                  <a:lnTo>
                    <a:pt x="8051800" y="50800"/>
                  </a:lnTo>
                  <a:lnTo>
                    <a:pt x="8356600" y="25400"/>
                  </a:lnTo>
                  <a:lnTo>
                    <a:pt x="10414000" y="25400"/>
                  </a:lnTo>
                  <a:lnTo>
                    <a:pt x="10883900" y="50800"/>
                  </a:lnTo>
                  <a:lnTo>
                    <a:pt x="10972800" y="12700"/>
                  </a:lnTo>
                  <a:lnTo>
                    <a:pt x="11658600" y="12700"/>
                  </a:lnTo>
                  <a:lnTo>
                    <a:pt x="11938000" y="63500"/>
                  </a:lnTo>
                  <a:lnTo>
                    <a:pt x="12014200" y="63500"/>
                  </a:lnTo>
                  <a:lnTo>
                    <a:pt x="12103100" y="12700"/>
                  </a:lnTo>
                  <a:lnTo>
                    <a:pt x="13296900" y="12700"/>
                  </a:lnTo>
                  <a:lnTo>
                    <a:pt x="13449300" y="50800"/>
                  </a:lnTo>
                  <a:lnTo>
                    <a:pt x="13512800" y="101600"/>
                  </a:lnTo>
                  <a:lnTo>
                    <a:pt x="13614400" y="127000"/>
                  </a:lnTo>
                  <a:lnTo>
                    <a:pt x="13817600" y="38100"/>
                  </a:lnTo>
                  <a:lnTo>
                    <a:pt x="13919200" y="38100"/>
                  </a:lnTo>
                  <a:lnTo>
                    <a:pt x="14033500" y="101600"/>
                  </a:lnTo>
                  <a:lnTo>
                    <a:pt x="14249400" y="76200"/>
                  </a:lnTo>
                  <a:lnTo>
                    <a:pt x="14478000" y="101600"/>
                  </a:lnTo>
                  <a:lnTo>
                    <a:pt x="14516100" y="63500"/>
                  </a:lnTo>
                  <a:lnTo>
                    <a:pt x="14554200" y="63500"/>
                  </a:lnTo>
                  <a:lnTo>
                    <a:pt x="14655800" y="12700"/>
                  </a:lnTo>
                  <a:lnTo>
                    <a:pt x="15976600" y="25400"/>
                  </a:lnTo>
                  <a:lnTo>
                    <a:pt x="16230600" y="88900"/>
                  </a:lnTo>
                  <a:lnTo>
                    <a:pt x="16332200" y="88900"/>
                  </a:lnTo>
                  <a:lnTo>
                    <a:pt x="16370300" y="63500"/>
                  </a:lnTo>
                  <a:lnTo>
                    <a:pt x="16573500" y="76200"/>
                  </a:lnTo>
                  <a:lnTo>
                    <a:pt x="16675100" y="38100"/>
                  </a:lnTo>
                  <a:lnTo>
                    <a:pt x="16802100" y="25400"/>
                  </a:lnTo>
                  <a:lnTo>
                    <a:pt x="16992600" y="38100"/>
                  </a:lnTo>
                  <a:lnTo>
                    <a:pt x="17094200" y="76200"/>
                  </a:lnTo>
                  <a:lnTo>
                    <a:pt x="17221200" y="38100"/>
                  </a:lnTo>
                  <a:lnTo>
                    <a:pt x="17246600" y="12700"/>
                  </a:lnTo>
                  <a:lnTo>
                    <a:pt x="17627600" y="38100"/>
                  </a:lnTo>
                  <a:lnTo>
                    <a:pt x="17665700" y="63500"/>
                  </a:lnTo>
                  <a:lnTo>
                    <a:pt x="17843500" y="63500"/>
                  </a:lnTo>
                  <a:lnTo>
                    <a:pt x="17970500" y="25400"/>
                  </a:lnTo>
                  <a:lnTo>
                    <a:pt x="18110200" y="25400"/>
                  </a:lnTo>
                  <a:lnTo>
                    <a:pt x="18313400" y="50800"/>
                  </a:lnTo>
                  <a:lnTo>
                    <a:pt x="18415000" y="88900"/>
                  </a:lnTo>
                  <a:lnTo>
                    <a:pt x="18796000" y="76200"/>
                  </a:lnTo>
                  <a:lnTo>
                    <a:pt x="18872200" y="101600"/>
                  </a:lnTo>
                  <a:lnTo>
                    <a:pt x="19062700" y="38100"/>
                  </a:lnTo>
                  <a:lnTo>
                    <a:pt x="19177000" y="38100"/>
                  </a:lnTo>
                  <a:lnTo>
                    <a:pt x="19265900" y="76200"/>
                  </a:lnTo>
                  <a:lnTo>
                    <a:pt x="19329400" y="76200"/>
                  </a:lnTo>
                  <a:lnTo>
                    <a:pt x="19342100" y="50800"/>
                  </a:lnTo>
                  <a:lnTo>
                    <a:pt x="19418300" y="38100"/>
                  </a:lnTo>
                  <a:lnTo>
                    <a:pt x="19443700" y="12700"/>
                  </a:lnTo>
                  <a:lnTo>
                    <a:pt x="19519900" y="12700"/>
                  </a:lnTo>
                  <a:lnTo>
                    <a:pt x="19685000" y="101600"/>
                  </a:lnTo>
                  <a:lnTo>
                    <a:pt x="19837400" y="38100"/>
                  </a:lnTo>
                  <a:lnTo>
                    <a:pt x="20320000" y="12700"/>
                  </a:lnTo>
                  <a:lnTo>
                    <a:pt x="21005800" y="12700"/>
                  </a:lnTo>
                  <a:lnTo>
                    <a:pt x="21120100" y="25400"/>
                  </a:lnTo>
                  <a:lnTo>
                    <a:pt x="21247100" y="76200"/>
                  </a:lnTo>
                  <a:lnTo>
                    <a:pt x="21234400" y="342900"/>
                  </a:lnTo>
                  <a:lnTo>
                    <a:pt x="21259800" y="393700"/>
                  </a:lnTo>
                  <a:lnTo>
                    <a:pt x="21272500" y="1104900"/>
                  </a:lnTo>
                  <a:lnTo>
                    <a:pt x="21259800" y="1358900"/>
                  </a:lnTo>
                  <a:lnTo>
                    <a:pt x="21234400" y="1409700"/>
                  </a:lnTo>
                  <a:lnTo>
                    <a:pt x="21234400" y="1651000"/>
                  </a:lnTo>
                  <a:lnTo>
                    <a:pt x="21183600" y="1752600"/>
                  </a:lnTo>
                  <a:lnTo>
                    <a:pt x="21221700" y="1841500"/>
                  </a:lnTo>
                  <a:lnTo>
                    <a:pt x="21221700" y="1993900"/>
                  </a:lnTo>
                  <a:lnTo>
                    <a:pt x="21183600" y="2070100"/>
                  </a:lnTo>
                  <a:lnTo>
                    <a:pt x="21183600" y="2184400"/>
                  </a:lnTo>
                  <a:lnTo>
                    <a:pt x="21234400" y="2247900"/>
                  </a:lnTo>
                  <a:lnTo>
                    <a:pt x="21234400" y="2476500"/>
                  </a:lnTo>
                  <a:lnTo>
                    <a:pt x="21272500" y="2641600"/>
                  </a:lnTo>
                  <a:lnTo>
                    <a:pt x="21272500" y="2743200"/>
                  </a:lnTo>
                  <a:lnTo>
                    <a:pt x="21209000" y="2933700"/>
                  </a:lnTo>
                  <a:lnTo>
                    <a:pt x="21196300" y="3035300"/>
                  </a:lnTo>
                  <a:lnTo>
                    <a:pt x="21259800" y="3149600"/>
                  </a:lnTo>
                  <a:lnTo>
                    <a:pt x="21272500" y="3733800"/>
                  </a:lnTo>
                  <a:lnTo>
                    <a:pt x="21297900" y="3873500"/>
                  </a:lnTo>
                  <a:lnTo>
                    <a:pt x="21259800" y="4000500"/>
                  </a:lnTo>
                  <a:lnTo>
                    <a:pt x="21247100" y="4216400"/>
                  </a:lnTo>
                  <a:lnTo>
                    <a:pt x="21221700" y="4267200"/>
                  </a:lnTo>
                  <a:lnTo>
                    <a:pt x="21221700" y="4457700"/>
                  </a:lnTo>
                  <a:lnTo>
                    <a:pt x="21247100" y="4533900"/>
                  </a:lnTo>
                  <a:lnTo>
                    <a:pt x="21247100" y="4864100"/>
                  </a:lnTo>
                  <a:lnTo>
                    <a:pt x="21196300" y="4940300"/>
                  </a:lnTo>
                  <a:lnTo>
                    <a:pt x="21196300" y="5092700"/>
                  </a:lnTo>
                  <a:lnTo>
                    <a:pt x="21259800" y="5232400"/>
                  </a:lnTo>
                  <a:lnTo>
                    <a:pt x="21234400" y="5461000"/>
                  </a:lnTo>
                  <a:lnTo>
                    <a:pt x="21259800" y="5549900"/>
                  </a:lnTo>
                  <a:lnTo>
                    <a:pt x="21285200" y="5956300"/>
                  </a:lnTo>
                  <a:lnTo>
                    <a:pt x="21209000" y="6184900"/>
                  </a:lnTo>
                  <a:lnTo>
                    <a:pt x="21209000" y="6235700"/>
                  </a:lnTo>
                  <a:lnTo>
                    <a:pt x="21259800" y="6299200"/>
                  </a:lnTo>
                  <a:lnTo>
                    <a:pt x="21272500" y="6400800"/>
                  </a:lnTo>
                  <a:lnTo>
                    <a:pt x="21234400" y="6451600"/>
                  </a:lnTo>
                  <a:lnTo>
                    <a:pt x="21196300" y="6565900"/>
                  </a:lnTo>
                  <a:lnTo>
                    <a:pt x="21221700" y="6794500"/>
                  </a:lnTo>
                  <a:lnTo>
                    <a:pt x="21183600" y="6908800"/>
                  </a:lnTo>
                  <a:lnTo>
                    <a:pt x="21221700" y="6946900"/>
                  </a:lnTo>
                  <a:lnTo>
                    <a:pt x="21272500" y="7073900"/>
                  </a:lnTo>
                  <a:lnTo>
                    <a:pt x="21247100" y="7251700"/>
                  </a:lnTo>
                  <a:lnTo>
                    <a:pt x="21272500" y="7289800"/>
                  </a:lnTo>
                  <a:lnTo>
                    <a:pt x="21285200" y="7391400"/>
                  </a:lnTo>
                  <a:lnTo>
                    <a:pt x="21221700" y="7607300"/>
                  </a:lnTo>
                  <a:lnTo>
                    <a:pt x="21247100" y="7620000"/>
                  </a:lnTo>
                  <a:lnTo>
                    <a:pt x="21247100" y="7658100"/>
                  </a:lnTo>
                  <a:lnTo>
                    <a:pt x="21272500" y="7683500"/>
                  </a:lnTo>
                  <a:lnTo>
                    <a:pt x="21272500" y="7874000"/>
                  </a:lnTo>
                  <a:lnTo>
                    <a:pt x="21297900" y="8051800"/>
                  </a:lnTo>
                  <a:lnTo>
                    <a:pt x="21272500" y="8115300"/>
                  </a:lnTo>
                  <a:lnTo>
                    <a:pt x="21247100" y="9042400"/>
                  </a:lnTo>
                  <a:lnTo>
                    <a:pt x="21221700" y="9067800"/>
                  </a:lnTo>
                  <a:lnTo>
                    <a:pt x="21247100" y="9220200"/>
                  </a:lnTo>
                  <a:lnTo>
                    <a:pt x="21247100" y="9461500"/>
                  </a:lnTo>
                  <a:lnTo>
                    <a:pt x="21183600" y="9550400"/>
                  </a:lnTo>
                  <a:lnTo>
                    <a:pt x="21183600" y="9664700"/>
                  </a:lnTo>
                  <a:lnTo>
                    <a:pt x="21259800" y="9855200"/>
                  </a:lnTo>
                  <a:lnTo>
                    <a:pt x="21259800" y="10045700"/>
                  </a:lnTo>
                  <a:lnTo>
                    <a:pt x="21221700" y="10109200"/>
                  </a:lnTo>
                  <a:lnTo>
                    <a:pt x="21196300" y="10274300"/>
                  </a:lnTo>
                  <a:lnTo>
                    <a:pt x="21285200" y="10388600"/>
                  </a:lnTo>
                  <a:lnTo>
                    <a:pt x="21297900" y="10566400"/>
                  </a:lnTo>
                  <a:lnTo>
                    <a:pt x="21285200" y="11544300"/>
                  </a:lnTo>
                  <a:lnTo>
                    <a:pt x="21272500" y="11772900"/>
                  </a:lnTo>
                  <a:lnTo>
                    <a:pt x="21234400" y="11849100"/>
                  </a:lnTo>
                  <a:lnTo>
                    <a:pt x="21247100" y="11988800"/>
                  </a:lnTo>
                  <a:lnTo>
                    <a:pt x="21297900" y="12090400"/>
                  </a:lnTo>
                  <a:lnTo>
                    <a:pt x="21297900" y="12319000"/>
                  </a:lnTo>
                  <a:lnTo>
                    <a:pt x="21259800" y="12954000"/>
                  </a:lnTo>
                  <a:lnTo>
                    <a:pt x="21234400" y="13131800"/>
                  </a:lnTo>
                  <a:lnTo>
                    <a:pt x="21183600" y="13246100"/>
                  </a:lnTo>
                  <a:lnTo>
                    <a:pt x="21259800" y="13385800"/>
                  </a:lnTo>
                  <a:lnTo>
                    <a:pt x="21259800" y="13462000"/>
                  </a:lnTo>
                  <a:lnTo>
                    <a:pt x="21234400" y="13512800"/>
                  </a:lnTo>
                  <a:lnTo>
                    <a:pt x="21196300" y="13538200"/>
                  </a:lnTo>
                  <a:lnTo>
                    <a:pt x="21183600" y="13627100"/>
                  </a:lnTo>
                  <a:lnTo>
                    <a:pt x="21209000" y="13639800"/>
                  </a:lnTo>
                  <a:lnTo>
                    <a:pt x="21272500" y="13754100"/>
                  </a:lnTo>
                  <a:lnTo>
                    <a:pt x="21272500" y="13881100"/>
                  </a:lnTo>
                  <a:lnTo>
                    <a:pt x="21209000" y="14249400"/>
                  </a:lnTo>
                  <a:lnTo>
                    <a:pt x="21158200" y="14401800"/>
                  </a:lnTo>
                  <a:lnTo>
                    <a:pt x="21107400" y="14478000"/>
                  </a:lnTo>
                  <a:lnTo>
                    <a:pt x="21107400" y="14554200"/>
                  </a:lnTo>
                  <a:lnTo>
                    <a:pt x="21145500" y="14630400"/>
                  </a:lnTo>
                  <a:lnTo>
                    <a:pt x="21170900" y="14808200"/>
                  </a:lnTo>
                  <a:lnTo>
                    <a:pt x="21120100" y="14909800"/>
                  </a:lnTo>
                  <a:lnTo>
                    <a:pt x="21082000" y="14935200"/>
                  </a:lnTo>
                  <a:lnTo>
                    <a:pt x="21082000" y="14960600"/>
                  </a:lnTo>
                  <a:lnTo>
                    <a:pt x="21005800" y="15049500"/>
                  </a:lnTo>
                  <a:lnTo>
                    <a:pt x="21031200" y="15151100"/>
                  </a:lnTo>
                  <a:lnTo>
                    <a:pt x="21031200" y="15354300"/>
                  </a:lnTo>
                  <a:lnTo>
                    <a:pt x="20967700" y="15544800"/>
                  </a:lnTo>
                  <a:lnTo>
                    <a:pt x="20955000" y="15671800"/>
                  </a:lnTo>
                  <a:lnTo>
                    <a:pt x="20828000" y="15875000"/>
                  </a:lnTo>
                  <a:lnTo>
                    <a:pt x="20853400" y="15976600"/>
                  </a:lnTo>
                  <a:lnTo>
                    <a:pt x="20853400" y="16129000"/>
                  </a:lnTo>
                  <a:lnTo>
                    <a:pt x="20637500" y="16776700"/>
                  </a:lnTo>
                  <a:lnTo>
                    <a:pt x="20586700" y="16878300"/>
                  </a:lnTo>
                  <a:lnTo>
                    <a:pt x="20485100" y="16992600"/>
                  </a:lnTo>
                  <a:lnTo>
                    <a:pt x="20459700" y="17221200"/>
                  </a:lnTo>
                  <a:lnTo>
                    <a:pt x="20383500" y="17373600"/>
                  </a:lnTo>
                  <a:lnTo>
                    <a:pt x="20370800" y="17449800"/>
                  </a:lnTo>
                  <a:lnTo>
                    <a:pt x="20320000" y="17538700"/>
                  </a:lnTo>
                  <a:lnTo>
                    <a:pt x="20243800" y="17780000"/>
                  </a:lnTo>
                  <a:lnTo>
                    <a:pt x="20104100" y="18059400"/>
                  </a:lnTo>
                  <a:lnTo>
                    <a:pt x="20078700" y="18072100"/>
                  </a:lnTo>
                  <a:lnTo>
                    <a:pt x="20040600" y="18173700"/>
                  </a:lnTo>
                  <a:lnTo>
                    <a:pt x="20015200" y="18186400"/>
                  </a:lnTo>
                  <a:lnTo>
                    <a:pt x="19926300" y="18376900"/>
                  </a:lnTo>
                  <a:lnTo>
                    <a:pt x="19900900" y="18389600"/>
                  </a:lnTo>
                  <a:lnTo>
                    <a:pt x="19875500" y="18465800"/>
                  </a:lnTo>
                  <a:lnTo>
                    <a:pt x="19735800" y="18618200"/>
                  </a:lnTo>
                  <a:lnTo>
                    <a:pt x="19735800" y="18669000"/>
                  </a:lnTo>
                  <a:lnTo>
                    <a:pt x="19659600" y="18859500"/>
                  </a:lnTo>
                  <a:lnTo>
                    <a:pt x="19558000" y="18961100"/>
                  </a:lnTo>
                  <a:lnTo>
                    <a:pt x="19558000" y="18986500"/>
                  </a:lnTo>
                  <a:lnTo>
                    <a:pt x="19456400" y="19075400"/>
                  </a:lnTo>
                  <a:lnTo>
                    <a:pt x="19456400" y="19100800"/>
                  </a:lnTo>
                  <a:lnTo>
                    <a:pt x="19354800" y="19202400"/>
                  </a:lnTo>
                  <a:lnTo>
                    <a:pt x="19304000" y="19291300"/>
                  </a:lnTo>
                  <a:lnTo>
                    <a:pt x="19240500" y="19342100"/>
                  </a:lnTo>
                  <a:lnTo>
                    <a:pt x="19113500" y="19583400"/>
                  </a:lnTo>
                  <a:lnTo>
                    <a:pt x="18961100" y="19748500"/>
                  </a:lnTo>
                  <a:lnTo>
                    <a:pt x="18910300" y="19900900"/>
                  </a:lnTo>
                  <a:lnTo>
                    <a:pt x="18821400" y="20002500"/>
                  </a:lnTo>
                  <a:lnTo>
                    <a:pt x="18796000" y="20002500"/>
                  </a:lnTo>
                  <a:lnTo>
                    <a:pt x="18681700" y="20091400"/>
                  </a:lnTo>
                  <a:lnTo>
                    <a:pt x="18681700" y="20116800"/>
                  </a:lnTo>
                  <a:lnTo>
                    <a:pt x="18542000" y="20281900"/>
                  </a:lnTo>
                  <a:lnTo>
                    <a:pt x="18529300" y="20332700"/>
                  </a:lnTo>
                  <a:lnTo>
                    <a:pt x="18503900" y="20345400"/>
                  </a:lnTo>
                  <a:lnTo>
                    <a:pt x="18440400" y="20472400"/>
                  </a:lnTo>
                  <a:lnTo>
                    <a:pt x="18389600" y="20523200"/>
                  </a:lnTo>
                  <a:lnTo>
                    <a:pt x="18313400" y="20548600"/>
                  </a:lnTo>
                  <a:lnTo>
                    <a:pt x="18300700" y="20574000"/>
                  </a:lnTo>
                  <a:lnTo>
                    <a:pt x="18199100" y="20624800"/>
                  </a:lnTo>
                  <a:lnTo>
                    <a:pt x="18161000" y="20675600"/>
                  </a:lnTo>
                  <a:lnTo>
                    <a:pt x="18135600" y="20675600"/>
                  </a:lnTo>
                  <a:lnTo>
                    <a:pt x="17780000" y="21018500"/>
                  </a:lnTo>
                  <a:lnTo>
                    <a:pt x="17780000" y="21043900"/>
                  </a:lnTo>
                  <a:lnTo>
                    <a:pt x="17589500" y="21234400"/>
                  </a:lnTo>
                  <a:lnTo>
                    <a:pt x="17564100" y="21234400"/>
                  </a:lnTo>
                  <a:lnTo>
                    <a:pt x="17487900" y="21310600"/>
                  </a:lnTo>
                  <a:lnTo>
                    <a:pt x="17462500" y="21310600"/>
                  </a:lnTo>
                  <a:lnTo>
                    <a:pt x="17449800" y="21336000"/>
                  </a:lnTo>
                  <a:lnTo>
                    <a:pt x="17272000" y="21437600"/>
                  </a:lnTo>
                  <a:lnTo>
                    <a:pt x="17246600" y="21475700"/>
                  </a:lnTo>
                  <a:lnTo>
                    <a:pt x="17094200" y="21551900"/>
                  </a:lnTo>
                  <a:lnTo>
                    <a:pt x="17068800" y="21602700"/>
                  </a:lnTo>
                  <a:lnTo>
                    <a:pt x="16967200" y="21704300"/>
                  </a:lnTo>
                  <a:lnTo>
                    <a:pt x="16840200" y="21767800"/>
                  </a:lnTo>
                  <a:lnTo>
                    <a:pt x="16776700" y="21844000"/>
                  </a:lnTo>
                  <a:lnTo>
                    <a:pt x="16687800" y="21882100"/>
                  </a:lnTo>
                  <a:lnTo>
                    <a:pt x="16522700" y="21907500"/>
                  </a:lnTo>
                  <a:lnTo>
                    <a:pt x="16522700" y="21932900"/>
                  </a:lnTo>
                  <a:lnTo>
                    <a:pt x="16383000" y="22072600"/>
                  </a:lnTo>
                  <a:lnTo>
                    <a:pt x="16167100" y="22186900"/>
                  </a:lnTo>
                  <a:lnTo>
                    <a:pt x="16154400" y="22212300"/>
                  </a:lnTo>
                  <a:lnTo>
                    <a:pt x="16065500" y="22250400"/>
                  </a:lnTo>
                  <a:lnTo>
                    <a:pt x="15951200" y="22339300"/>
                  </a:lnTo>
                  <a:lnTo>
                    <a:pt x="15900400" y="22352000"/>
                  </a:lnTo>
                  <a:lnTo>
                    <a:pt x="15786100" y="22440900"/>
                  </a:lnTo>
                  <a:lnTo>
                    <a:pt x="15633700" y="22491700"/>
                  </a:lnTo>
                  <a:lnTo>
                    <a:pt x="15608300" y="22517100"/>
                  </a:lnTo>
                  <a:lnTo>
                    <a:pt x="15417800" y="22529800"/>
                  </a:lnTo>
                  <a:lnTo>
                    <a:pt x="15303500" y="22644100"/>
                  </a:lnTo>
                  <a:lnTo>
                    <a:pt x="15201900" y="22694900"/>
                  </a:lnTo>
                  <a:lnTo>
                    <a:pt x="15049500" y="22733000"/>
                  </a:lnTo>
                  <a:lnTo>
                    <a:pt x="14960600" y="22821900"/>
                  </a:lnTo>
                  <a:lnTo>
                    <a:pt x="14922500" y="22821900"/>
                  </a:lnTo>
                  <a:lnTo>
                    <a:pt x="14820900" y="22885400"/>
                  </a:lnTo>
                  <a:lnTo>
                    <a:pt x="14782800" y="22885400"/>
                  </a:lnTo>
                  <a:lnTo>
                    <a:pt x="14566900" y="22999700"/>
                  </a:lnTo>
                  <a:lnTo>
                    <a:pt x="14528800" y="22999700"/>
                  </a:lnTo>
                  <a:lnTo>
                    <a:pt x="14389100" y="23088600"/>
                  </a:lnTo>
                  <a:lnTo>
                    <a:pt x="14274800" y="23101300"/>
                  </a:lnTo>
                  <a:lnTo>
                    <a:pt x="14084300" y="23164800"/>
                  </a:lnTo>
                  <a:lnTo>
                    <a:pt x="13690600" y="23368000"/>
                  </a:lnTo>
                  <a:lnTo>
                    <a:pt x="13398500" y="23368000"/>
                  </a:lnTo>
                  <a:lnTo>
                    <a:pt x="13208000" y="23418800"/>
                  </a:lnTo>
                  <a:lnTo>
                    <a:pt x="13081000" y="23418800"/>
                  </a:lnTo>
                  <a:lnTo>
                    <a:pt x="12763500" y="23533100"/>
                  </a:lnTo>
                  <a:lnTo>
                    <a:pt x="12700000" y="23533100"/>
                  </a:lnTo>
                  <a:lnTo>
                    <a:pt x="12649200" y="23571200"/>
                  </a:lnTo>
                  <a:lnTo>
                    <a:pt x="12611100" y="23571200"/>
                  </a:lnTo>
                  <a:lnTo>
                    <a:pt x="12484100" y="23634700"/>
                  </a:lnTo>
                  <a:lnTo>
                    <a:pt x="12357100" y="23647400"/>
                  </a:lnTo>
                  <a:lnTo>
                    <a:pt x="12293600" y="23685500"/>
                  </a:lnTo>
                  <a:lnTo>
                    <a:pt x="12141200" y="23723600"/>
                  </a:lnTo>
                  <a:lnTo>
                    <a:pt x="12039600" y="23723600"/>
                  </a:lnTo>
                  <a:lnTo>
                    <a:pt x="11912600" y="23698200"/>
                  </a:lnTo>
                  <a:lnTo>
                    <a:pt x="11874500" y="23672800"/>
                  </a:lnTo>
                  <a:lnTo>
                    <a:pt x="11645900" y="23672800"/>
                  </a:lnTo>
                  <a:lnTo>
                    <a:pt x="11518900" y="23698200"/>
                  </a:lnTo>
                  <a:lnTo>
                    <a:pt x="11379200" y="23774400"/>
                  </a:lnTo>
                  <a:lnTo>
                    <a:pt x="10985500" y="23774400"/>
                  </a:lnTo>
                  <a:lnTo>
                    <a:pt x="10731500" y="23710900"/>
                  </a:lnTo>
                  <a:lnTo>
                    <a:pt x="10426700" y="23723600"/>
                  </a:lnTo>
                  <a:lnTo>
                    <a:pt x="10287000" y="23698200"/>
                  </a:lnTo>
                  <a:lnTo>
                    <a:pt x="10058400" y="23698200"/>
                  </a:lnTo>
                  <a:lnTo>
                    <a:pt x="9880600" y="23647400"/>
                  </a:lnTo>
                  <a:lnTo>
                    <a:pt x="9258300" y="23647400"/>
                  </a:lnTo>
                  <a:lnTo>
                    <a:pt x="9118600" y="23634700"/>
                  </a:lnTo>
                  <a:lnTo>
                    <a:pt x="9004300" y="23596600"/>
                  </a:lnTo>
                  <a:lnTo>
                    <a:pt x="8851900" y="23596600"/>
                  </a:lnTo>
                  <a:lnTo>
                    <a:pt x="8775700" y="23622000"/>
                  </a:lnTo>
                  <a:lnTo>
                    <a:pt x="8610600" y="23634700"/>
                  </a:lnTo>
                  <a:lnTo>
                    <a:pt x="8585200" y="23596600"/>
                  </a:lnTo>
                  <a:lnTo>
                    <a:pt x="8559800" y="23596600"/>
                  </a:lnTo>
                  <a:lnTo>
                    <a:pt x="8547100" y="23571200"/>
                  </a:lnTo>
                  <a:lnTo>
                    <a:pt x="8521700" y="23571200"/>
                  </a:lnTo>
                  <a:lnTo>
                    <a:pt x="8509000" y="23545800"/>
                  </a:lnTo>
                  <a:lnTo>
                    <a:pt x="8483600" y="23545800"/>
                  </a:lnTo>
                  <a:lnTo>
                    <a:pt x="8470900" y="23520400"/>
                  </a:lnTo>
                  <a:lnTo>
                    <a:pt x="8420100" y="23507700"/>
                  </a:lnTo>
                  <a:lnTo>
                    <a:pt x="8356600" y="23456900"/>
                  </a:lnTo>
                  <a:lnTo>
                    <a:pt x="8166100" y="23393400"/>
                  </a:lnTo>
                  <a:lnTo>
                    <a:pt x="8051800" y="23393400"/>
                  </a:lnTo>
                  <a:lnTo>
                    <a:pt x="7823200" y="23329900"/>
                  </a:lnTo>
                  <a:lnTo>
                    <a:pt x="7708900" y="23266400"/>
                  </a:lnTo>
                  <a:lnTo>
                    <a:pt x="7581900" y="23228300"/>
                  </a:lnTo>
                  <a:lnTo>
                    <a:pt x="7480300" y="23152100"/>
                  </a:lnTo>
                  <a:lnTo>
                    <a:pt x="7124700" y="23126700"/>
                  </a:lnTo>
                  <a:lnTo>
                    <a:pt x="7048500" y="23088600"/>
                  </a:lnTo>
                  <a:lnTo>
                    <a:pt x="6921500" y="22961600"/>
                  </a:lnTo>
                  <a:lnTo>
                    <a:pt x="6870700" y="22936200"/>
                  </a:lnTo>
                  <a:lnTo>
                    <a:pt x="6629400" y="22936200"/>
                  </a:lnTo>
                  <a:lnTo>
                    <a:pt x="6451600" y="22872700"/>
                  </a:lnTo>
                  <a:lnTo>
                    <a:pt x="6400800" y="22872700"/>
                  </a:lnTo>
                  <a:lnTo>
                    <a:pt x="6286500" y="22809200"/>
                  </a:lnTo>
                  <a:lnTo>
                    <a:pt x="6210300" y="22720300"/>
                  </a:lnTo>
                  <a:lnTo>
                    <a:pt x="5956300" y="22631400"/>
                  </a:lnTo>
                  <a:lnTo>
                    <a:pt x="5943600" y="22606000"/>
                  </a:lnTo>
                  <a:lnTo>
                    <a:pt x="5816600" y="22542500"/>
                  </a:lnTo>
                  <a:lnTo>
                    <a:pt x="5727700" y="22466300"/>
                  </a:lnTo>
                  <a:lnTo>
                    <a:pt x="5486400" y="22364700"/>
                  </a:lnTo>
                  <a:lnTo>
                    <a:pt x="5397500" y="22275800"/>
                  </a:lnTo>
                  <a:lnTo>
                    <a:pt x="4965700" y="22047200"/>
                  </a:lnTo>
                  <a:lnTo>
                    <a:pt x="4775200" y="21882100"/>
                  </a:lnTo>
                  <a:lnTo>
                    <a:pt x="4749800" y="21882100"/>
                  </a:lnTo>
                  <a:lnTo>
                    <a:pt x="4686300" y="21818600"/>
                  </a:lnTo>
                  <a:lnTo>
                    <a:pt x="4622800" y="21793200"/>
                  </a:lnTo>
                  <a:lnTo>
                    <a:pt x="4597400" y="21755100"/>
                  </a:lnTo>
                  <a:lnTo>
                    <a:pt x="4572000" y="21755100"/>
                  </a:lnTo>
                  <a:lnTo>
                    <a:pt x="4445000" y="21653500"/>
                  </a:lnTo>
                  <a:lnTo>
                    <a:pt x="4394200" y="21640800"/>
                  </a:lnTo>
                  <a:lnTo>
                    <a:pt x="4381500" y="21615400"/>
                  </a:lnTo>
                  <a:lnTo>
                    <a:pt x="4241800" y="21539200"/>
                  </a:lnTo>
                  <a:lnTo>
                    <a:pt x="4216400" y="21501100"/>
                  </a:lnTo>
                  <a:lnTo>
                    <a:pt x="4152900" y="21475700"/>
                  </a:lnTo>
                  <a:lnTo>
                    <a:pt x="4127500" y="21437600"/>
                  </a:lnTo>
                  <a:lnTo>
                    <a:pt x="4064000" y="21412200"/>
                  </a:lnTo>
                  <a:lnTo>
                    <a:pt x="4038600" y="21374100"/>
                  </a:lnTo>
                  <a:lnTo>
                    <a:pt x="4013200" y="21374100"/>
                  </a:lnTo>
                  <a:lnTo>
                    <a:pt x="3835400" y="21170900"/>
                  </a:lnTo>
                  <a:lnTo>
                    <a:pt x="3721100" y="21107400"/>
                  </a:lnTo>
                  <a:lnTo>
                    <a:pt x="3581400" y="20955000"/>
                  </a:lnTo>
                  <a:lnTo>
                    <a:pt x="3416300" y="20866100"/>
                  </a:lnTo>
                  <a:lnTo>
                    <a:pt x="3390900" y="20815300"/>
                  </a:lnTo>
                  <a:lnTo>
                    <a:pt x="3340100" y="20777200"/>
                  </a:lnTo>
                  <a:lnTo>
                    <a:pt x="3340100" y="20751800"/>
                  </a:lnTo>
                  <a:lnTo>
                    <a:pt x="3251200" y="20675600"/>
                  </a:lnTo>
                  <a:lnTo>
                    <a:pt x="3251200" y="20650200"/>
                  </a:lnTo>
                  <a:lnTo>
                    <a:pt x="2806700" y="20205700"/>
                  </a:lnTo>
                  <a:lnTo>
                    <a:pt x="2781300" y="20142200"/>
                  </a:lnTo>
                  <a:lnTo>
                    <a:pt x="2616200" y="19964400"/>
                  </a:lnTo>
                  <a:lnTo>
                    <a:pt x="2565400" y="19875500"/>
                  </a:lnTo>
                  <a:lnTo>
                    <a:pt x="2501900" y="19824700"/>
                  </a:lnTo>
                  <a:lnTo>
                    <a:pt x="2501900" y="19799300"/>
                  </a:lnTo>
                  <a:lnTo>
                    <a:pt x="2260600" y="19583400"/>
                  </a:lnTo>
                  <a:lnTo>
                    <a:pt x="2159000" y="19405600"/>
                  </a:lnTo>
                  <a:lnTo>
                    <a:pt x="2070100" y="19316700"/>
                  </a:lnTo>
                  <a:lnTo>
                    <a:pt x="2070100" y="19291300"/>
                  </a:lnTo>
                  <a:lnTo>
                    <a:pt x="2032000" y="19265900"/>
                  </a:lnTo>
                  <a:lnTo>
                    <a:pt x="2032000" y="19240500"/>
                  </a:lnTo>
                  <a:lnTo>
                    <a:pt x="1993900" y="19215100"/>
                  </a:lnTo>
                  <a:lnTo>
                    <a:pt x="1993900" y="19189700"/>
                  </a:lnTo>
                  <a:lnTo>
                    <a:pt x="1955800" y="19164300"/>
                  </a:lnTo>
                  <a:lnTo>
                    <a:pt x="1955800" y="19138900"/>
                  </a:lnTo>
                  <a:lnTo>
                    <a:pt x="1917700" y="19113500"/>
                  </a:lnTo>
                  <a:lnTo>
                    <a:pt x="1917700" y="19088100"/>
                  </a:lnTo>
                  <a:lnTo>
                    <a:pt x="1879600" y="19062700"/>
                  </a:lnTo>
                  <a:lnTo>
                    <a:pt x="1879600" y="19037300"/>
                  </a:lnTo>
                  <a:lnTo>
                    <a:pt x="1803400" y="18948400"/>
                  </a:lnTo>
                  <a:lnTo>
                    <a:pt x="1638300" y="18630900"/>
                  </a:lnTo>
                  <a:lnTo>
                    <a:pt x="1612900" y="18618200"/>
                  </a:lnTo>
                  <a:lnTo>
                    <a:pt x="1587500" y="18542000"/>
                  </a:lnTo>
                  <a:lnTo>
                    <a:pt x="1562100" y="18529300"/>
                  </a:lnTo>
                  <a:lnTo>
                    <a:pt x="1536700" y="18453100"/>
                  </a:lnTo>
                  <a:lnTo>
                    <a:pt x="1460500" y="18376900"/>
                  </a:lnTo>
                  <a:lnTo>
                    <a:pt x="1371600" y="18173700"/>
                  </a:lnTo>
                  <a:lnTo>
                    <a:pt x="1346200" y="18161000"/>
                  </a:lnTo>
                  <a:lnTo>
                    <a:pt x="1295400" y="18059400"/>
                  </a:lnTo>
                  <a:lnTo>
                    <a:pt x="1257300" y="18034000"/>
                  </a:lnTo>
                  <a:lnTo>
                    <a:pt x="1257300" y="18008600"/>
                  </a:lnTo>
                  <a:lnTo>
                    <a:pt x="1231900" y="17995900"/>
                  </a:lnTo>
                  <a:lnTo>
                    <a:pt x="1181100" y="17894300"/>
                  </a:lnTo>
                  <a:lnTo>
                    <a:pt x="1143000" y="17868900"/>
                  </a:lnTo>
                  <a:lnTo>
                    <a:pt x="1143000" y="17843500"/>
                  </a:lnTo>
                  <a:lnTo>
                    <a:pt x="1079500" y="17792700"/>
                  </a:lnTo>
                  <a:lnTo>
                    <a:pt x="952500" y="17551400"/>
                  </a:lnTo>
                  <a:lnTo>
                    <a:pt x="965200" y="17272000"/>
                  </a:lnTo>
                  <a:lnTo>
                    <a:pt x="787400" y="16865600"/>
                  </a:lnTo>
                  <a:lnTo>
                    <a:pt x="673100" y="16751300"/>
                  </a:lnTo>
                  <a:lnTo>
                    <a:pt x="622300" y="16725900"/>
                  </a:lnTo>
                  <a:lnTo>
                    <a:pt x="508000" y="16370300"/>
                  </a:lnTo>
                  <a:lnTo>
                    <a:pt x="444500" y="15722600"/>
                  </a:lnTo>
                  <a:lnTo>
                    <a:pt x="342900" y="15544800"/>
                  </a:lnTo>
                  <a:lnTo>
                    <a:pt x="292100" y="15138400"/>
                  </a:lnTo>
                  <a:lnTo>
                    <a:pt x="228600" y="15074900"/>
                  </a:lnTo>
                  <a:lnTo>
                    <a:pt x="165100" y="14947900"/>
                  </a:lnTo>
                  <a:lnTo>
                    <a:pt x="215900" y="14782800"/>
                  </a:lnTo>
                  <a:lnTo>
                    <a:pt x="215900" y="14668500"/>
                  </a:lnTo>
                  <a:lnTo>
                    <a:pt x="190500" y="14389100"/>
                  </a:lnTo>
                  <a:lnTo>
                    <a:pt x="139700" y="14274800"/>
                  </a:lnTo>
                  <a:lnTo>
                    <a:pt x="139700" y="13449300"/>
                  </a:lnTo>
                  <a:lnTo>
                    <a:pt x="114300" y="13373100"/>
                  </a:lnTo>
                  <a:lnTo>
                    <a:pt x="114300" y="13004800"/>
                  </a:lnTo>
                  <a:lnTo>
                    <a:pt x="63500" y="12801600"/>
                  </a:lnTo>
                  <a:lnTo>
                    <a:pt x="12700" y="12712700"/>
                  </a:lnTo>
                  <a:lnTo>
                    <a:pt x="114300" y="12407900"/>
                  </a:lnTo>
                  <a:lnTo>
                    <a:pt x="177800" y="12280900"/>
                  </a:lnTo>
                  <a:lnTo>
                    <a:pt x="165100" y="12242800"/>
                  </a:lnTo>
                  <a:lnTo>
                    <a:pt x="139700" y="12230100"/>
                  </a:lnTo>
                  <a:lnTo>
                    <a:pt x="101600" y="12090400"/>
                  </a:lnTo>
                  <a:lnTo>
                    <a:pt x="139700" y="11823700"/>
                  </a:lnTo>
                  <a:lnTo>
                    <a:pt x="88900" y="11620500"/>
                  </a:lnTo>
                  <a:lnTo>
                    <a:pt x="101600" y="11023600"/>
                  </a:lnTo>
                  <a:lnTo>
                    <a:pt x="63500" y="10782300"/>
                  </a:lnTo>
                  <a:lnTo>
                    <a:pt x="63500" y="10655300"/>
                  </a:lnTo>
                  <a:lnTo>
                    <a:pt x="101600" y="10414000"/>
                  </a:lnTo>
                  <a:lnTo>
                    <a:pt x="88900" y="10109200"/>
                  </a:lnTo>
                  <a:lnTo>
                    <a:pt x="114300" y="10045700"/>
                  </a:lnTo>
                  <a:lnTo>
                    <a:pt x="114300" y="9931400"/>
                  </a:lnTo>
                  <a:lnTo>
                    <a:pt x="88900" y="9690100"/>
                  </a:lnTo>
                  <a:lnTo>
                    <a:pt x="114300" y="9385300"/>
                  </a:lnTo>
                  <a:lnTo>
                    <a:pt x="101600" y="9283700"/>
                  </a:lnTo>
                  <a:lnTo>
                    <a:pt x="38100" y="9169400"/>
                  </a:lnTo>
                  <a:lnTo>
                    <a:pt x="38100" y="9131300"/>
                  </a:lnTo>
                  <a:lnTo>
                    <a:pt x="114300" y="8966200"/>
                  </a:lnTo>
                  <a:lnTo>
                    <a:pt x="127000" y="8826500"/>
                  </a:lnTo>
                  <a:lnTo>
                    <a:pt x="114300" y="8750300"/>
                  </a:lnTo>
                  <a:lnTo>
                    <a:pt x="50800" y="8661400"/>
                  </a:lnTo>
                  <a:lnTo>
                    <a:pt x="12700" y="8496300"/>
                  </a:lnTo>
                  <a:lnTo>
                    <a:pt x="25400" y="8331200"/>
                  </a:lnTo>
                  <a:lnTo>
                    <a:pt x="63500" y="8204200"/>
                  </a:lnTo>
                  <a:lnTo>
                    <a:pt x="88900" y="8178800"/>
                  </a:lnTo>
                  <a:lnTo>
                    <a:pt x="88900" y="7886700"/>
                  </a:lnTo>
                  <a:lnTo>
                    <a:pt x="127000" y="7696200"/>
                  </a:lnTo>
                  <a:lnTo>
                    <a:pt x="114300" y="7556500"/>
                  </a:lnTo>
                  <a:lnTo>
                    <a:pt x="12700" y="7416800"/>
                  </a:lnTo>
                  <a:lnTo>
                    <a:pt x="25400" y="6921500"/>
                  </a:lnTo>
                  <a:lnTo>
                    <a:pt x="101600" y="6629400"/>
                  </a:lnTo>
                  <a:lnTo>
                    <a:pt x="101600" y="6400800"/>
                  </a:lnTo>
                  <a:lnTo>
                    <a:pt x="76200" y="6261100"/>
                  </a:lnTo>
                  <a:lnTo>
                    <a:pt x="38100" y="6172200"/>
                  </a:lnTo>
                  <a:lnTo>
                    <a:pt x="25400" y="6032500"/>
                  </a:lnTo>
                  <a:lnTo>
                    <a:pt x="88900" y="5892800"/>
                  </a:lnTo>
                  <a:lnTo>
                    <a:pt x="127000" y="5651500"/>
                  </a:lnTo>
                  <a:lnTo>
                    <a:pt x="101600" y="5397500"/>
                  </a:lnTo>
                  <a:lnTo>
                    <a:pt x="76200" y="5308600"/>
                  </a:lnTo>
                  <a:lnTo>
                    <a:pt x="38100" y="5257800"/>
                  </a:lnTo>
                  <a:lnTo>
                    <a:pt x="25400" y="5181600"/>
                  </a:lnTo>
                  <a:lnTo>
                    <a:pt x="25400" y="5092700"/>
                  </a:lnTo>
                  <a:lnTo>
                    <a:pt x="63500" y="5003800"/>
                  </a:lnTo>
                  <a:lnTo>
                    <a:pt x="63500" y="4838700"/>
                  </a:lnTo>
                  <a:lnTo>
                    <a:pt x="12700" y="4419600"/>
                  </a:lnTo>
                  <a:lnTo>
                    <a:pt x="12700" y="4254500"/>
                  </a:lnTo>
                  <a:lnTo>
                    <a:pt x="63500" y="4114800"/>
                  </a:lnTo>
                  <a:lnTo>
                    <a:pt x="76200" y="3975100"/>
                  </a:lnTo>
                  <a:lnTo>
                    <a:pt x="12700" y="3873500"/>
                  </a:lnTo>
                  <a:lnTo>
                    <a:pt x="0" y="3810000"/>
                  </a:lnTo>
                  <a:lnTo>
                    <a:pt x="0" y="3390900"/>
                  </a:lnTo>
                  <a:lnTo>
                    <a:pt x="25400" y="3276600"/>
                  </a:lnTo>
                  <a:lnTo>
                    <a:pt x="25400" y="2832100"/>
                  </a:lnTo>
                  <a:lnTo>
                    <a:pt x="0" y="2755900"/>
                  </a:lnTo>
                  <a:lnTo>
                    <a:pt x="12700" y="2425700"/>
                  </a:lnTo>
                  <a:lnTo>
                    <a:pt x="76200" y="2197100"/>
                  </a:lnTo>
                  <a:lnTo>
                    <a:pt x="25400" y="2082800"/>
                  </a:lnTo>
                  <a:lnTo>
                    <a:pt x="25400" y="1892300"/>
                  </a:lnTo>
                  <a:lnTo>
                    <a:pt x="88900" y="1701800"/>
                  </a:lnTo>
                  <a:lnTo>
                    <a:pt x="114300" y="1676400"/>
                  </a:lnTo>
                  <a:lnTo>
                    <a:pt x="101600" y="1003300"/>
                  </a:lnTo>
                  <a:lnTo>
                    <a:pt x="88900" y="901700"/>
                  </a:lnTo>
                  <a:lnTo>
                    <a:pt x="38100" y="774700"/>
                  </a:lnTo>
                  <a:lnTo>
                    <a:pt x="38100" y="622300"/>
                  </a:lnTo>
                  <a:lnTo>
                    <a:pt x="76200" y="495300"/>
                  </a:lnTo>
                  <a:close/>
                </a:path>
              </a:pathLst>
            </a:custGeom>
            <a:blipFill>
              <a:blip r:embed="rId2"/>
              <a:stretch>
                <a:fillRect l="-74051" t="-806" r="-14557" b="-20846"/>
              </a:stretch>
            </a:blipFill>
          </p:spPr>
          <p:txBody>
            <a:bodyPr/>
            <a:lstStyle/>
            <a:p>
              <a:endParaRPr lang="en-US"/>
            </a:p>
          </p:txBody>
        </p:sp>
      </p:grpSp>
      <p:sp>
        <p:nvSpPr>
          <p:cNvPr id="13" name="Freeform 4">
            <a:extLst>
              <a:ext uri="{FF2B5EF4-FFF2-40B4-BE49-F238E27FC236}">
                <a16:creationId xmlns:a16="http://schemas.microsoft.com/office/drawing/2014/main" id="{B938B43E-9527-2C19-C833-06CC85A9B9BB}"/>
              </a:ext>
            </a:extLst>
          </p:cNvPr>
          <p:cNvSpPr/>
          <p:nvPr userDrawn="1"/>
        </p:nvSpPr>
        <p:spPr>
          <a:xfrm>
            <a:off x="15223478" y="6976646"/>
            <a:ext cx="6361944" cy="7379855"/>
          </a:xfrm>
          <a:custGeom>
            <a:avLst/>
            <a:gdLst/>
            <a:ahLst/>
            <a:cxnLst/>
            <a:rect l="l" t="t" r="r" b="b"/>
            <a:pathLst>
              <a:path w="6361944" h="7379855">
                <a:moveTo>
                  <a:pt x="0" y="0"/>
                </a:moveTo>
                <a:lnTo>
                  <a:pt x="6361944" y="0"/>
                </a:lnTo>
                <a:lnTo>
                  <a:pt x="6361944" y="7379854"/>
                </a:lnTo>
                <a:lnTo>
                  <a:pt x="0" y="7379854"/>
                </a:lnTo>
                <a:lnTo>
                  <a:pt x="0" y="0"/>
                </a:lnTo>
                <a:close/>
              </a:path>
            </a:pathLst>
          </a:custGeom>
          <a:blipFill>
            <a:blip r:embed="rId3"/>
            <a:stretch>
              <a:fillRect/>
            </a:stretch>
          </a:blipFill>
        </p:spPr>
        <p:txBody>
          <a:bodyPr/>
          <a:lstStyle/>
          <a:p>
            <a:endParaRPr lang="en-US"/>
          </a:p>
        </p:txBody>
      </p:sp>
      <p:sp>
        <p:nvSpPr>
          <p:cNvPr id="14" name="Freeform 5">
            <a:extLst>
              <a:ext uri="{FF2B5EF4-FFF2-40B4-BE49-F238E27FC236}">
                <a16:creationId xmlns:a16="http://schemas.microsoft.com/office/drawing/2014/main" id="{BC636A23-5738-19D2-CCE2-F86BE59D3CB6}"/>
              </a:ext>
            </a:extLst>
          </p:cNvPr>
          <p:cNvSpPr/>
          <p:nvPr userDrawn="1"/>
        </p:nvSpPr>
        <p:spPr>
          <a:xfrm>
            <a:off x="13942449" y="-2879493"/>
            <a:ext cx="6061260" cy="6022715"/>
          </a:xfrm>
          <a:custGeom>
            <a:avLst/>
            <a:gdLst/>
            <a:ahLst/>
            <a:cxnLst/>
            <a:rect l="l" t="t" r="r" b="b"/>
            <a:pathLst>
              <a:path w="6061260" h="6022715">
                <a:moveTo>
                  <a:pt x="0" y="0"/>
                </a:moveTo>
                <a:lnTo>
                  <a:pt x="6061261" y="0"/>
                </a:lnTo>
                <a:lnTo>
                  <a:pt x="6061261" y="6022715"/>
                </a:lnTo>
                <a:lnTo>
                  <a:pt x="0" y="6022715"/>
                </a:lnTo>
                <a:lnTo>
                  <a:pt x="0" y="0"/>
                </a:lnTo>
                <a:close/>
              </a:path>
            </a:pathLst>
          </a:custGeom>
          <a:blipFill>
            <a:blip r:embed="rId4"/>
            <a:stretch>
              <a:fillRect/>
            </a:stretch>
          </a:blipFill>
        </p:spPr>
        <p:txBody>
          <a:bodyPr/>
          <a:lstStyle/>
          <a:p>
            <a:endParaRPr lang="en-US"/>
          </a:p>
        </p:txBody>
      </p:sp>
      <p:sp>
        <p:nvSpPr>
          <p:cNvPr id="15" name="TextBox 6">
            <a:extLst>
              <a:ext uri="{FF2B5EF4-FFF2-40B4-BE49-F238E27FC236}">
                <a16:creationId xmlns:a16="http://schemas.microsoft.com/office/drawing/2014/main" id="{2FE79AA8-587E-E7CD-63E3-224A91B69A8C}"/>
              </a:ext>
            </a:extLst>
          </p:cNvPr>
          <p:cNvSpPr txBox="1"/>
          <p:nvPr userDrawn="1"/>
        </p:nvSpPr>
        <p:spPr>
          <a:xfrm>
            <a:off x="1028700" y="838200"/>
            <a:ext cx="4036558" cy="949325"/>
          </a:xfrm>
          <a:prstGeom prst="rect">
            <a:avLst/>
          </a:prstGeom>
        </p:spPr>
        <p:txBody>
          <a:bodyPr lIns="0" tIns="0" rIns="0" bIns="0" rtlCol="0" anchor="t">
            <a:spAutoFit/>
          </a:bodyPr>
          <a:lstStyle/>
          <a:p>
            <a:pPr algn="l">
              <a:lnSpc>
                <a:spcPts val="7000"/>
              </a:lnSpc>
            </a:pPr>
            <a:r>
              <a:rPr lang="en-US" sz="5000">
                <a:solidFill>
                  <a:srgbClr val="99054A"/>
                </a:solidFill>
                <a:latin typeface="Quincy CF Medium"/>
                <a:ea typeface="Quincy CF Medium"/>
                <a:cs typeface="Quincy CF Medium"/>
                <a:sym typeface="Quincy CF Medium"/>
              </a:rPr>
              <a:t>Kit list</a:t>
            </a:r>
          </a:p>
        </p:txBody>
      </p:sp>
      <p:sp>
        <p:nvSpPr>
          <p:cNvPr id="16" name="TextBox 7">
            <a:extLst>
              <a:ext uri="{FF2B5EF4-FFF2-40B4-BE49-F238E27FC236}">
                <a16:creationId xmlns:a16="http://schemas.microsoft.com/office/drawing/2014/main" id="{61BBAD7A-06CC-FA03-82A8-4D18EBC24F47}"/>
              </a:ext>
            </a:extLst>
          </p:cNvPr>
          <p:cNvSpPr txBox="1"/>
          <p:nvPr userDrawn="1"/>
        </p:nvSpPr>
        <p:spPr>
          <a:xfrm>
            <a:off x="1028700" y="2150110"/>
            <a:ext cx="9844839" cy="8891905"/>
          </a:xfrm>
          <a:prstGeom prst="rect">
            <a:avLst/>
          </a:prstGeom>
        </p:spPr>
        <p:txBody>
          <a:bodyPr lIns="0" tIns="0" rIns="0" bIns="0" rtlCol="0" anchor="t">
            <a:spAutoFit/>
          </a:bodyPr>
          <a:lstStyle/>
          <a:p>
            <a:pPr algn="l">
              <a:lnSpc>
                <a:spcPts val="3919"/>
              </a:lnSpc>
            </a:pPr>
            <a:r>
              <a:rPr lang="en-US" sz="2799">
                <a:solidFill>
                  <a:srgbClr val="99054A"/>
                </a:solidFill>
                <a:latin typeface="Montserrat"/>
                <a:ea typeface="Montserrat"/>
                <a:cs typeface="Montserrat"/>
                <a:sym typeface="Montserrat"/>
              </a:rPr>
              <a:t>We are passionate about ensuring children spend time outdoors, no matter the weather. Children should bring old clothing that they don’t mind getting dirty.</a:t>
            </a:r>
          </a:p>
          <a:p>
            <a:pPr algn="l">
              <a:lnSpc>
                <a:spcPts val="3919"/>
              </a:lnSpc>
            </a:pPr>
            <a:endParaRPr lang="en-US" sz="2799">
              <a:solidFill>
                <a:srgbClr val="99054A"/>
              </a:solidFill>
              <a:latin typeface="Montserrat"/>
              <a:ea typeface="Montserrat"/>
              <a:cs typeface="Montserrat"/>
              <a:sym typeface="Montserrat"/>
            </a:endParaRPr>
          </a:p>
          <a:p>
            <a:pPr algn="l">
              <a:lnSpc>
                <a:spcPts val="3919"/>
              </a:lnSpc>
            </a:pPr>
            <a:r>
              <a:rPr lang="en-US" sz="2799">
                <a:solidFill>
                  <a:srgbClr val="99054A"/>
                </a:solidFill>
                <a:latin typeface="Montserrat"/>
                <a:ea typeface="Montserrat"/>
                <a:cs typeface="Montserrat"/>
                <a:sym typeface="Montserrat"/>
              </a:rPr>
              <a:t>Make sure you bring suitable clothing and footwear for the season and predicted weather. But, please don’t overpack.</a:t>
            </a:r>
          </a:p>
          <a:p>
            <a:pPr algn="l">
              <a:lnSpc>
                <a:spcPts val="3919"/>
              </a:lnSpc>
            </a:pPr>
            <a:endParaRPr lang="en-US" sz="2799">
              <a:solidFill>
                <a:srgbClr val="99054A"/>
              </a:solidFill>
              <a:latin typeface="Montserrat"/>
              <a:ea typeface="Montserrat"/>
              <a:cs typeface="Montserrat"/>
              <a:sym typeface="Montserrat"/>
            </a:endParaRPr>
          </a:p>
          <a:p>
            <a:pPr algn="l">
              <a:lnSpc>
                <a:spcPts val="3919"/>
              </a:lnSpc>
            </a:pPr>
            <a:r>
              <a:rPr lang="en-US" sz="2799">
                <a:solidFill>
                  <a:srgbClr val="99054A"/>
                </a:solidFill>
                <a:latin typeface="Montserrat"/>
                <a:ea typeface="Montserrat"/>
                <a:cs typeface="Montserrat"/>
                <a:sym typeface="Montserrat"/>
              </a:rPr>
              <a:t>Please avoid bringing wheeled bags, as they can be difficult for children to manoeuvre across the shingle.</a:t>
            </a:r>
          </a:p>
          <a:p>
            <a:pPr algn="l">
              <a:lnSpc>
                <a:spcPts val="3919"/>
              </a:lnSpc>
            </a:pPr>
            <a:endParaRPr lang="en-US" sz="2799">
              <a:solidFill>
                <a:srgbClr val="99054A"/>
              </a:solidFill>
              <a:latin typeface="Montserrat"/>
              <a:ea typeface="Montserrat"/>
              <a:cs typeface="Montserrat"/>
              <a:sym typeface="Montserrat"/>
            </a:endParaRPr>
          </a:p>
          <a:p>
            <a:pPr algn="l">
              <a:lnSpc>
                <a:spcPts val="3919"/>
              </a:lnSpc>
            </a:pPr>
            <a:endParaRPr lang="en-US" sz="2799">
              <a:solidFill>
                <a:srgbClr val="99054A"/>
              </a:solidFill>
              <a:latin typeface="Montserrat"/>
              <a:ea typeface="Montserrat"/>
              <a:cs typeface="Montserrat"/>
              <a:sym typeface="Montserrat"/>
            </a:endParaRPr>
          </a:p>
          <a:p>
            <a:pPr algn="l">
              <a:lnSpc>
                <a:spcPts val="3919"/>
              </a:lnSpc>
            </a:pPr>
            <a:endParaRPr lang="en-US" sz="2799">
              <a:solidFill>
                <a:srgbClr val="99054A"/>
              </a:solidFill>
              <a:latin typeface="Montserrat"/>
              <a:ea typeface="Montserrat"/>
              <a:cs typeface="Montserrat"/>
              <a:sym typeface="Montserrat"/>
            </a:endParaRPr>
          </a:p>
          <a:p>
            <a:pPr algn="l">
              <a:lnSpc>
                <a:spcPts val="3919"/>
              </a:lnSpc>
            </a:pPr>
            <a:endParaRPr lang="en-US" sz="2799">
              <a:solidFill>
                <a:srgbClr val="99054A"/>
              </a:solidFill>
              <a:latin typeface="Montserrat"/>
              <a:ea typeface="Montserrat"/>
              <a:cs typeface="Montserrat"/>
              <a:sym typeface="Montserrat"/>
            </a:endParaRPr>
          </a:p>
          <a:p>
            <a:pPr algn="l">
              <a:lnSpc>
                <a:spcPts val="3919"/>
              </a:lnSpc>
            </a:pPr>
            <a:endParaRPr lang="en-US" sz="2799">
              <a:solidFill>
                <a:srgbClr val="99054A"/>
              </a:solidFill>
              <a:latin typeface="Montserrat"/>
              <a:ea typeface="Montserrat"/>
              <a:cs typeface="Montserrat"/>
              <a:sym typeface="Montserrat"/>
            </a:endParaRPr>
          </a:p>
          <a:p>
            <a:pPr algn="l">
              <a:lnSpc>
                <a:spcPts val="3919"/>
              </a:lnSpc>
            </a:pPr>
            <a:endParaRPr lang="en-US" sz="2799">
              <a:solidFill>
                <a:srgbClr val="99054A"/>
              </a:solidFill>
              <a:latin typeface="Montserrat"/>
              <a:ea typeface="Montserrat"/>
              <a:cs typeface="Montserrat"/>
              <a:sym typeface="Montserrat"/>
            </a:endParaRPr>
          </a:p>
          <a:p>
            <a:pPr algn="l">
              <a:lnSpc>
                <a:spcPts val="3919"/>
              </a:lnSpc>
            </a:pPr>
            <a:endParaRPr lang="en-US" sz="2799">
              <a:solidFill>
                <a:srgbClr val="99054A"/>
              </a:solidFill>
              <a:latin typeface="Montserrat"/>
              <a:ea typeface="Montserrat"/>
              <a:cs typeface="Montserrat"/>
              <a:sym typeface="Montserrat"/>
            </a:endParaRPr>
          </a:p>
          <a:p>
            <a:pPr algn="l">
              <a:lnSpc>
                <a:spcPts val="3919"/>
              </a:lnSpc>
            </a:pPr>
            <a:endParaRPr lang="en-US" sz="2799">
              <a:solidFill>
                <a:srgbClr val="99054A"/>
              </a:solidFill>
              <a:latin typeface="Montserrat"/>
              <a:ea typeface="Montserrat"/>
              <a:cs typeface="Montserrat"/>
              <a:sym typeface="Montserrat"/>
            </a:endParaRPr>
          </a:p>
        </p:txBody>
      </p:sp>
    </p:spTree>
    <p:extLst>
      <p:ext uri="{BB962C8B-B14F-4D97-AF65-F5344CB8AC3E}">
        <p14:creationId xmlns:p14="http://schemas.microsoft.com/office/powerpoint/2010/main" val="3871466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Freeform 2">
            <a:extLst>
              <a:ext uri="{FF2B5EF4-FFF2-40B4-BE49-F238E27FC236}">
                <a16:creationId xmlns:a16="http://schemas.microsoft.com/office/drawing/2014/main" id="{A7710705-C0DA-7329-C883-EF93F8616A53}"/>
              </a:ext>
            </a:extLst>
          </p:cNvPr>
          <p:cNvSpPr/>
          <p:nvPr userDrawn="1"/>
        </p:nvSpPr>
        <p:spPr>
          <a:xfrm>
            <a:off x="13942449" y="-2879493"/>
            <a:ext cx="6061260" cy="6022715"/>
          </a:xfrm>
          <a:custGeom>
            <a:avLst/>
            <a:gdLst/>
            <a:ahLst/>
            <a:cxnLst/>
            <a:rect l="l" t="t" r="r" b="b"/>
            <a:pathLst>
              <a:path w="6061260" h="6022715">
                <a:moveTo>
                  <a:pt x="0" y="0"/>
                </a:moveTo>
                <a:lnTo>
                  <a:pt x="6061261" y="0"/>
                </a:lnTo>
                <a:lnTo>
                  <a:pt x="6061261" y="6022715"/>
                </a:lnTo>
                <a:lnTo>
                  <a:pt x="0" y="6022715"/>
                </a:lnTo>
                <a:lnTo>
                  <a:pt x="0" y="0"/>
                </a:lnTo>
                <a:close/>
              </a:path>
            </a:pathLst>
          </a:custGeom>
          <a:blipFill>
            <a:blip r:embed="rId2">
              <a:alphaModFix amt="79000"/>
            </a:blip>
            <a:stretch>
              <a:fillRect/>
            </a:stretch>
          </a:blipFill>
        </p:spPr>
        <p:txBody>
          <a:bodyPr/>
          <a:lstStyle/>
          <a:p>
            <a:endParaRPr lang="en-US"/>
          </a:p>
        </p:txBody>
      </p:sp>
      <p:sp>
        <p:nvSpPr>
          <p:cNvPr id="6" name="Freeform 3">
            <a:extLst>
              <a:ext uri="{FF2B5EF4-FFF2-40B4-BE49-F238E27FC236}">
                <a16:creationId xmlns:a16="http://schemas.microsoft.com/office/drawing/2014/main" id="{EF5EB33F-02E7-2125-9BAA-F38716628C5D}"/>
              </a:ext>
            </a:extLst>
          </p:cNvPr>
          <p:cNvSpPr/>
          <p:nvPr userDrawn="1"/>
        </p:nvSpPr>
        <p:spPr>
          <a:xfrm>
            <a:off x="15524307" y="6644905"/>
            <a:ext cx="6279474" cy="7284190"/>
          </a:xfrm>
          <a:custGeom>
            <a:avLst/>
            <a:gdLst/>
            <a:ahLst/>
            <a:cxnLst/>
            <a:rect l="l" t="t" r="r" b="b"/>
            <a:pathLst>
              <a:path w="6279474" h="7284190">
                <a:moveTo>
                  <a:pt x="0" y="0"/>
                </a:moveTo>
                <a:lnTo>
                  <a:pt x="6279474" y="0"/>
                </a:lnTo>
                <a:lnTo>
                  <a:pt x="6279474" y="7284190"/>
                </a:lnTo>
                <a:lnTo>
                  <a:pt x="0" y="7284190"/>
                </a:lnTo>
                <a:lnTo>
                  <a:pt x="0" y="0"/>
                </a:lnTo>
                <a:close/>
              </a:path>
            </a:pathLst>
          </a:custGeom>
          <a:blipFill>
            <a:blip r:embed="rId3">
              <a:alphaModFix amt="80000"/>
            </a:blip>
            <a:stretch>
              <a:fillRect/>
            </a:stretch>
          </a:blipFill>
        </p:spPr>
        <p:txBody>
          <a:bodyPr/>
          <a:lstStyle/>
          <a:p>
            <a:endParaRPr lang="en-US"/>
          </a:p>
        </p:txBody>
      </p:sp>
      <p:grpSp>
        <p:nvGrpSpPr>
          <p:cNvPr id="7" name="Group 4">
            <a:extLst>
              <a:ext uri="{FF2B5EF4-FFF2-40B4-BE49-F238E27FC236}">
                <a16:creationId xmlns:a16="http://schemas.microsoft.com/office/drawing/2014/main" id="{E5DE9E04-6CBC-8EA8-2798-DA0BD88817CD}"/>
              </a:ext>
            </a:extLst>
          </p:cNvPr>
          <p:cNvGrpSpPr/>
          <p:nvPr userDrawn="1"/>
        </p:nvGrpSpPr>
        <p:grpSpPr>
          <a:xfrm rot="175494">
            <a:off x="11856916" y="3251147"/>
            <a:ext cx="5444034" cy="6077061"/>
            <a:chOff x="292100" y="190500"/>
            <a:chExt cx="21297900" cy="23774400"/>
          </a:xfrm>
        </p:grpSpPr>
        <p:sp>
          <p:nvSpPr>
            <p:cNvPr id="8" name="Freeform 5">
              <a:extLst>
                <a:ext uri="{FF2B5EF4-FFF2-40B4-BE49-F238E27FC236}">
                  <a16:creationId xmlns:a16="http://schemas.microsoft.com/office/drawing/2014/main" id="{8DC81B9B-AA2D-73A0-22AB-A5FE74CEE230}"/>
                </a:ext>
              </a:extLst>
            </p:cNvPr>
            <p:cNvSpPr/>
            <p:nvPr/>
          </p:nvSpPr>
          <p:spPr>
            <a:xfrm>
              <a:off x="0" y="0"/>
              <a:ext cx="21297900" cy="23774400"/>
            </a:xfrm>
            <a:custGeom>
              <a:avLst/>
              <a:gdLst/>
              <a:ahLst/>
              <a:cxnLst/>
              <a:rect l="l" t="t" r="r" b="b"/>
              <a:pathLst>
                <a:path w="21297900" h="23774400">
                  <a:moveTo>
                    <a:pt x="88900" y="190500"/>
                  </a:moveTo>
                  <a:lnTo>
                    <a:pt x="114300" y="127000"/>
                  </a:lnTo>
                  <a:lnTo>
                    <a:pt x="203200" y="101600"/>
                  </a:lnTo>
                  <a:lnTo>
                    <a:pt x="228600" y="76200"/>
                  </a:lnTo>
                  <a:lnTo>
                    <a:pt x="431800" y="114300"/>
                  </a:lnTo>
                  <a:lnTo>
                    <a:pt x="457200" y="76200"/>
                  </a:lnTo>
                  <a:lnTo>
                    <a:pt x="508000" y="50800"/>
                  </a:lnTo>
                  <a:lnTo>
                    <a:pt x="711200" y="12700"/>
                  </a:lnTo>
                  <a:lnTo>
                    <a:pt x="939800" y="38100"/>
                  </a:lnTo>
                  <a:lnTo>
                    <a:pt x="1231900" y="25400"/>
                  </a:lnTo>
                  <a:lnTo>
                    <a:pt x="1270000" y="50800"/>
                  </a:lnTo>
                  <a:lnTo>
                    <a:pt x="1397000" y="50800"/>
                  </a:lnTo>
                  <a:lnTo>
                    <a:pt x="1511300" y="25400"/>
                  </a:lnTo>
                  <a:lnTo>
                    <a:pt x="2006600" y="25400"/>
                  </a:lnTo>
                  <a:lnTo>
                    <a:pt x="2120900" y="0"/>
                  </a:lnTo>
                  <a:lnTo>
                    <a:pt x="2806700" y="25400"/>
                  </a:lnTo>
                  <a:lnTo>
                    <a:pt x="2971800" y="88900"/>
                  </a:lnTo>
                  <a:lnTo>
                    <a:pt x="3022600" y="88900"/>
                  </a:lnTo>
                  <a:lnTo>
                    <a:pt x="3060700" y="63500"/>
                  </a:lnTo>
                  <a:lnTo>
                    <a:pt x="3136900" y="63500"/>
                  </a:lnTo>
                  <a:lnTo>
                    <a:pt x="3187700" y="88900"/>
                  </a:lnTo>
                  <a:lnTo>
                    <a:pt x="3327400" y="88900"/>
                  </a:lnTo>
                  <a:lnTo>
                    <a:pt x="3505200" y="25400"/>
                  </a:lnTo>
                  <a:lnTo>
                    <a:pt x="4470400" y="25400"/>
                  </a:lnTo>
                  <a:lnTo>
                    <a:pt x="4559300" y="76200"/>
                  </a:lnTo>
                  <a:lnTo>
                    <a:pt x="4673600" y="76200"/>
                  </a:lnTo>
                  <a:lnTo>
                    <a:pt x="4762500" y="38100"/>
                  </a:lnTo>
                  <a:lnTo>
                    <a:pt x="5092700" y="25400"/>
                  </a:lnTo>
                  <a:lnTo>
                    <a:pt x="7137400" y="38100"/>
                  </a:lnTo>
                  <a:lnTo>
                    <a:pt x="7353300" y="0"/>
                  </a:lnTo>
                  <a:lnTo>
                    <a:pt x="7835900" y="12700"/>
                  </a:lnTo>
                  <a:lnTo>
                    <a:pt x="8051800" y="50800"/>
                  </a:lnTo>
                  <a:lnTo>
                    <a:pt x="8356600" y="25400"/>
                  </a:lnTo>
                  <a:lnTo>
                    <a:pt x="10414000" y="25400"/>
                  </a:lnTo>
                  <a:lnTo>
                    <a:pt x="10883900" y="50800"/>
                  </a:lnTo>
                  <a:lnTo>
                    <a:pt x="10972800" y="12700"/>
                  </a:lnTo>
                  <a:lnTo>
                    <a:pt x="11658600" y="12700"/>
                  </a:lnTo>
                  <a:lnTo>
                    <a:pt x="11938000" y="63500"/>
                  </a:lnTo>
                  <a:lnTo>
                    <a:pt x="12014200" y="63500"/>
                  </a:lnTo>
                  <a:lnTo>
                    <a:pt x="12103100" y="12700"/>
                  </a:lnTo>
                  <a:lnTo>
                    <a:pt x="13296900" y="12700"/>
                  </a:lnTo>
                  <a:lnTo>
                    <a:pt x="13449300" y="50800"/>
                  </a:lnTo>
                  <a:lnTo>
                    <a:pt x="13512800" y="101600"/>
                  </a:lnTo>
                  <a:lnTo>
                    <a:pt x="13614400" y="127000"/>
                  </a:lnTo>
                  <a:lnTo>
                    <a:pt x="13817600" y="38100"/>
                  </a:lnTo>
                  <a:lnTo>
                    <a:pt x="13919200" y="38100"/>
                  </a:lnTo>
                  <a:lnTo>
                    <a:pt x="14033500" y="101600"/>
                  </a:lnTo>
                  <a:lnTo>
                    <a:pt x="14249400" y="76200"/>
                  </a:lnTo>
                  <a:lnTo>
                    <a:pt x="14478000" y="101600"/>
                  </a:lnTo>
                  <a:lnTo>
                    <a:pt x="14516100" y="63500"/>
                  </a:lnTo>
                  <a:lnTo>
                    <a:pt x="14554200" y="63500"/>
                  </a:lnTo>
                  <a:lnTo>
                    <a:pt x="14655800" y="12700"/>
                  </a:lnTo>
                  <a:lnTo>
                    <a:pt x="15976600" y="25400"/>
                  </a:lnTo>
                  <a:lnTo>
                    <a:pt x="16230600" y="88900"/>
                  </a:lnTo>
                  <a:lnTo>
                    <a:pt x="16332200" y="88900"/>
                  </a:lnTo>
                  <a:lnTo>
                    <a:pt x="16370300" y="63500"/>
                  </a:lnTo>
                  <a:lnTo>
                    <a:pt x="16573500" y="76200"/>
                  </a:lnTo>
                  <a:lnTo>
                    <a:pt x="16675100" y="38100"/>
                  </a:lnTo>
                  <a:lnTo>
                    <a:pt x="16802100" y="25400"/>
                  </a:lnTo>
                  <a:lnTo>
                    <a:pt x="16992600" y="38100"/>
                  </a:lnTo>
                  <a:lnTo>
                    <a:pt x="17094200" y="76200"/>
                  </a:lnTo>
                  <a:lnTo>
                    <a:pt x="17221200" y="38100"/>
                  </a:lnTo>
                  <a:lnTo>
                    <a:pt x="17246600" y="12700"/>
                  </a:lnTo>
                  <a:lnTo>
                    <a:pt x="17627600" y="38100"/>
                  </a:lnTo>
                  <a:lnTo>
                    <a:pt x="17665700" y="63500"/>
                  </a:lnTo>
                  <a:lnTo>
                    <a:pt x="17843500" y="63500"/>
                  </a:lnTo>
                  <a:lnTo>
                    <a:pt x="17970500" y="25400"/>
                  </a:lnTo>
                  <a:lnTo>
                    <a:pt x="18110200" y="25400"/>
                  </a:lnTo>
                  <a:lnTo>
                    <a:pt x="18313400" y="50800"/>
                  </a:lnTo>
                  <a:lnTo>
                    <a:pt x="18415000" y="88900"/>
                  </a:lnTo>
                  <a:lnTo>
                    <a:pt x="18796000" y="76200"/>
                  </a:lnTo>
                  <a:lnTo>
                    <a:pt x="18872200" y="101600"/>
                  </a:lnTo>
                  <a:lnTo>
                    <a:pt x="19062700" y="38100"/>
                  </a:lnTo>
                  <a:lnTo>
                    <a:pt x="19177000" y="38100"/>
                  </a:lnTo>
                  <a:lnTo>
                    <a:pt x="19265900" y="76200"/>
                  </a:lnTo>
                  <a:lnTo>
                    <a:pt x="19329400" y="76200"/>
                  </a:lnTo>
                  <a:lnTo>
                    <a:pt x="19342100" y="50800"/>
                  </a:lnTo>
                  <a:lnTo>
                    <a:pt x="19418300" y="38100"/>
                  </a:lnTo>
                  <a:lnTo>
                    <a:pt x="19443700" y="12700"/>
                  </a:lnTo>
                  <a:lnTo>
                    <a:pt x="19519900" y="12700"/>
                  </a:lnTo>
                  <a:lnTo>
                    <a:pt x="19685000" y="101600"/>
                  </a:lnTo>
                  <a:lnTo>
                    <a:pt x="19837400" y="38100"/>
                  </a:lnTo>
                  <a:lnTo>
                    <a:pt x="20320000" y="12700"/>
                  </a:lnTo>
                  <a:lnTo>
                    <a:pt x="21005800" y="12700"/>
                  </a:lnTo>
                  <a:lnTo>
                    <a:pt x="21120100" y="25400"/>
                  </a:lnTo>
                  <a:lnTo>
                    <a:pt x="21247100" y="76200"/>
                  </a:lnTo>
                  <a:lnTo>
                    <a:pt x="21234400" y="342900"/>
                  </a:lnTo>
                  <a:lnTo>
                    <a:pt x="21259800" y="393700"/>
                  </a:lnTo>
                  <a:lnTo>
                    <a:pt x="21272500" y="1104900"/>
                  </a:lnTo>
                  <a:lnTo>
                    <a:pt x="21259800" y="1358900"/>
                  </a:lnTo>
                  <a:lnTo>
                    <a:pt x="21234400" y="1409700"/>
                  </a:lnTo>
                  <a:lnTo>
                    <a:pt x="21234400" y="1651000"/>
                  </a:lnTo>
                  <a:lnTo>
                    <a:pt x="21183600" y="1752600"/>
                  </a:lnTo>
                  <a:lnTo>
                    <a:pt x="21221700" y="1841500"/>
                  </a:lnTo>
                  <a:lnTo>
                    <a:pt x="21221700" y="1993900"/>
                  </a:lnTo>
                  <a:lnTo>
                    <a:pt x="21183600" y="2070100"/>
                  </a:lnTo>
                  <a:lnTo>
                    <a:pt x="21183600" y="2184400"/>
                  </a:lnTo>
                  <a:lnTo>
                    <a:pt x="21234400" y="2247900"/>
                  </a:lnTo>
                  <a:lnTo>
                    <a:pt x="21234400" y="2476500"/>
                  </a:lnTo>
                  <a:lnTo>
                    <a:pt x="21272500" y="2641600"/>
                  </a:lnTo>
                  <a:lnTo>
                    <a:pt x="21272500" y="2743200"/>
                  </a:lnTo>
                  <a:lnTo>
                    <a:pt x="21209000" y="2933700"/>
                  </a:lnTo>
                  <a:lnTo>
                    <a:pt x="21196300" y="3035300"/>
                  </a:lnTo>
                  <a:lnTo>
                    <a:pt x="21259800" y="3149600"/>
                  </a:lnTo>
                  <a:lnTo>
                    <a:pt x="21272500" y="3733800"/>
                  </a:lnTo>
                  <a:lnTo>
                    <a:pt x="21297900" y="3873500"/>
                  </a:lnTo>
                  <a:lnTo>
                    <a:pt x="21259800" y="4000500"/>
                  </a:lnTo>
                  <a:lnTo>
                    <a:pt x="21247100" y="4216400"/>
                  </a:lnTo>
                  <a:lnTo>
                    <a:pt x="21221700" y="4267200"/>
                  </a:lnTo>
                  <a:lnTo>
                    <a:pt x="21221700" y="4457700"/>
                  </a:lnTo>
                  <a:lnTo>
                    <a:pt x="21247100" y="4533900"/>
                  </a:lnTo>
                  <a:lnTo>
                    <a:pt x="21247100" y="4864100"/>
                  </a:lnTo>
                  <a:lnTo>
                    <a:pt x="21196300" y="4940300"/>
                  </a:lnTo>
                  <a:lnTo>
                    <a:pt x="21196300" y="5092700"/>
                  </a:lnTo>
                  <a:lnTo>
                    <a:pt x="21259800" y="5232400"/>
                  </a:lnTo>
                  <a:lnTo>
                    <a:pt x="21234400" y="5461000"/>
                  </a:lnTo>
                  <a:lnTo>
                    <a:pt x="21259800" y="5549900"/>
                  </a:lnTo>
                  <a:lnTo>
                    <a:pt x="21285200" y="5956300"/>
                  </a:lnTo>
                  <a:lnTo>
                    <a:pt x="21209000" y="6184900"/>
                  </a:lnTo>
                  <a:lnTo>
                    <a:pt x="21209000" y="6235700"/>
                  </a:lnTo>
                  <a:lnTo>
                    <a:pt x="21259800" y="6299200"/>
                  </a:lnTo>
                  <a:lnTo>
                    <a:pt x="21272500" y="6400800"/>
                  </a:lnTo>
                  <a:lnTo>
                    <a:pt x="21234400" y="6451600"/>
                  </a:lnTo>
                  <a:lnTo>
                    <a:pt x="21196300" y="6565900"/>
                  </a:lnTo>
                  <a:lnTo>
                    <a:pt x="21221700" y="6794500"/>
                  </a:lnTo>
                  <a:lnTo>
                    <a:pt x="21183600" y="6908800"/>
                  </a:lnTo>
                  <a:lnTo>
                    <a:pt x="21221700" y="6946900"/>
                  </a:lnTo>
                  <a:lnTo>
                    <a:pt x="21272500" y="7073900"/>
                  </a:lnTo>
                  <a:lnTo>
                    <a:pt x="21247100" y="7251700"/>
                  </a:lnTo>
                  <a:lnTo>
                    <a:pt x="21272500" y="7289800"/>
                  </a:lnTo>
                  <a:lnTo>
                    <a:pt x="21285200" y="7391400"/>
                  </a:lnTo>
                  <a:lnTo>
                    <a:pt x="21221700" y="7607300"/>
                  </a:lnTo>
                  <a:lnTo>
                    <a:pt x="21247100" y="7620000"/>
                  </a:lnTo>
                  <a:lnTo>
                    <a:pt x="21247100" y="7658100"/>
                  </a:lnTo>
                  <a:lnTo>
                    <a:pt x="21272500" y="7683500"/>
                  </a:lnTo>
                  <a:lnTo>
                    <a:pt x="21272500" y="7874000"/>
                  </a:lnTo>
                  <a:lnTo>
                    <a:pt x="21297900" y="8051800"/>
                  </a:lnTo>
                  <a:lnTo>
                    <a:pt x="21272500" y="8115300"/>
                  </a:lnTo>
                  <a:lnTo>
                    <a:pt x="21247100" y="9042400"/>
                  </a:lnTo>
                  <a:lnTo>
                    <a:pt x="21221700" y="9067800"/>
                  </a:lnTo>
                  <a:lnTo>
                    <a:pt x="21247100" y="9220200"/>
                  </a:lnTo>
                  <a:lnTo>
                    <a:pt x="21247100" y="9461500"/>
                  </a:lnTo>
                  <a:lnTo>
                    <a:pt x="21183600" y="9550400"/>
                  </a:lnTo>
                  <a:lnTo>
                    <a:pt x="21183600" y="9664700"/>
                  </a:lnTo>
                  <a:lnTo>
                    <a:pt x="21259800" y="9855200"/>
                  </a:lnTo>
                  <a:lnTo>
                    <a:pt x="21259800" y="10045700"/>
                  </a:lnTo>
                  <a:lnTo>
                    <a:pt x="21221700" y="10109200"/>
                  </a:lnTo>
                  <a:lnTo>
                    <a:pt x="21196300" y="10274300"/>
                  </a:lnTo>
                  <a:lnTo>
                    <a:pt x="21285200" y="10388600"/>
                  </a:lnTo>
                  <a:lnTo>
                    <a:pt x="21297900" y="10566400"/>
                  </a:lnTo>
                  <a:lnTo>
                    <a:pt x="21285200" y="11544300"/>
                  </a:lnTo>
                  <a:lnTo>
                    <a:pt x="21272500" y="11772900"/>
                  </a:lnTo>
                  <a:lnTo>
                    <a:pt x="21234400" y="11849100"/>
                  </a:lnTo>
                  <a:lnTo>
                    <a:pt x="21247100" y="11988800"/>
                  </a:lnTo>
                  <a:lnTo>
                    <a:pt x="21297900" y="12090400"/>
                  </a:lnTo>
                  <a:lnTo>
                    <a:pt x="21297900" y="12319000"/>
                  </a:lnTo>
                  <a:lnTo>
                    <a:pt x="21259800" y="12954000"/>
                  </a:lnTo>
                  <a:lnTo>
                    <a:pt x="21234400" y="13131800"/>
                  </a:lnTo>
                  <a:lnTo>
                    <a:pt x="21183600" y="13246100"/>
                  </a:lnTo>
                  <a:lnTo>
                    <a:pt x="21259800" y="13385800"/>
                  </a:lnTo>
                  <a:lnTo>
                    <a:pt x="21259800" y="13462000"/>
                  </a:lnTo>
                  <a:lnTo>
                    <a:pt x="21234400" y="13512800"/>
                  </a:lnTo>
                  <a:lnTo>
                    <a:pt x="21196300" y="13538200"/>
                  </a:lnTo>
                  <a:lnTo>
                    <a:pt x="21183600" y="13627100"/>
                  </a:lnTo>
                  <a:lnTo>
                    <a:pt x="21209000" y="13639800"/>
                  </a:lnTo>
                  <a:lnTo>
                    <a:pt x="21272500" y="13754100"/>
                  </a:lnTo>
                  <a:lnTo>
                    <a:pt x="21272500" y="13881100"/>
                  </a:lnTo>
                  <a:lnTo>
                    <a:pt x="21209000" y="14249400"/>
                  </a:lnTo>
                  <a:lnTo>
                    <a:pt x="21158200" y="14401800"/>
                  </a:lnTo>
                  <a:lnTo>
                    <a:pt x="21107400" y="14478000"/>
                  </a:lnTo>
                  <a:lnTo>
                    <a:pt x="21107400" y="14554200"/>
                  </a:lnTo>
                  <a:lnTo>
                    <a:pt x="21145500" y="14630400"/>
                  </a:lnTo>
                  <a:lnTo>
                    <a:pt x="21170900" y="14808200"/>
                  </a:lnTo>
                  <a:lnTo>
                    <a:pt x="21120100" y="14909800"/>
                  </a:lnTo>
                  <a:lnTo>
                    <a:pt x="21082000" y="14935200"/>
                  </a:lnTo>
                  <a:lnTo>
                    <a:pt x="21082000" y="14960600"/>
                  </a:lnTo>
                  <a:lnTo>
                    <a:pt x="21005800" y="15049500"/>
                  </a:lnTo>
                  <a:lnTo>
                    <a:pt x="21031200" y="15151100"/>
                  </a:lnTo>
                  <a:lnTo>
                    <a:pt x="21031200" y="15354300"/>
                  </a:lnTo>
                  <a:lnTo>
                    <a:pt x="20967700" y="15544800"/>
                  </a:lnTo>
                  <a:lnTo>
                    <a:pt x="20955000" y="15671800"/>
                  </a:lnTo>
                  <a:lnTo>
                    <a:pt x="20828000" y="15875000"/>
                  </a:lnTo>
                  <a:lnTo>
                    <a:pt x="20853400" y="15976600"/>
                  </a:lnTo>
                  <a:lnTo>
                    <a:pt x="20853400" y="16129000"/>
                  </a:lnTo>
                  <a:lnTo>
                    <a:pt x="20637500" y="16776700"/>
                  </a:lnTo>
                  <a:lnTo>
                    <a:pt x="20586700" y="16878300"/>
                  </a:lnTo>
                  <a:lnTo>
                    <a:pt x="20485100" y="16992600"/>
                  </a:lnTo>
                  <a:lnTo>
                    <a:pt x="20459700" y="17221200"/>
                  </a:lnTo>
                  <a:lnTo>
                    <a:pt x="20383500" y="17373600"/>
                  </a:lnTo>
                  <a:lnTo>
                    <a:pt x="20370800" y="17449800"/>
                  </a:lnTo>
                  <a:lnTo>
                    <a:pt x="20320000" y="17538700"/>
                  </a:lnTo>
                  <a:lnTo>
                    <a:pt x="20243800" y="17780000"/>
                  </a:lnTo>
                  <a:lnTo>
                    <a:pt x="20104100" y="18059400"/>
                  </a:lnTo>
                  <a:lnTo>
                    <a:pt x="20078700" y="18072100"/>
                  </a:lnTo>
                  <a:lnTo>
                    <a:pt x="20040600" y="18173700"/>
                  </a:lnTo>
                  <a:lnTo>
                    <a:pt x="20015200" y="18186400"/>
                  </a:lnTo>
                  <a:lnTo>
                    <a:pt x="19926300" y="18376900"/>
                  </a:lnTo>
                  <a:lnTo>
                    <a:pt x="19900900" y="18389600"/>
                  </a:lnTo>
                  <a:lnTo>
                    <a:pt x="19875500" y="18465800"/>
                  </a:lnTo>
                  <a:lnTo>
                    <a:pt x="19735800" y="18618200"/>
                  </a:lnTo>
                  <a:lnTo>
                    <a:pt x="19735800" y="18669000"/>
                  </a:lnTo>
                  <a:lnTo>
                    <a:pt x="19659600" y="18859500"/>
                  </a:lnTo>
                  <a:lnTo>
                    <a:pt x="19558000" y="18961100"/>
                  </a:lnTo>
                  <a:lnTo>
                    <a:pt x="19558000" y="18986500"/>
                  </a:lnTo>
                  <a:lnTo>
                    <a:pt x="19456400" y="19075400"/>
                  </a:lnTo>
                  <a:lnTo>
                    <a:pt x="19456400" y="19100800"/>
                  </a:lnTo>
                  <a:lnTo>
                    <a:pt x="19354800" y="19202400"/>
                  </a:lnTo>
                  <a:lnTo>
                    <a:pt x="19304000" y="19291300"/>
                  </a:lnTo>
                  <a:lnTo>
                    <a:pt x="19240500" y="19342100"/>
                  </a:lnTo>
                  <a:lnTo>
                    <a:pt x="19113500" y="19583400"/>
                  </a:lnTo>
                  <a:lnTo>
                    <a:pt x="18961100" y="19748500"/>
                  </a:lnTo>
                  <a:lnTo>
                    <a:pt x="18910300" y="19900900"/>
                  </a:lnTo>
                  <a:lnTo>
                    <a:pt x="18821400" y="20002500"/>
                  </a:lnTo>
                  <a:lnTo>
                    <a:pt x="18796000" y="20002500"/>
                  </a:lnTo>
                  <a:lnTo>
                    <a:pt x="18681700" y="20091400"/>
                  </a:lnTo>
                  <a:lnTo>
                    <a:pt x="18681700" y="20116800"/>
                  </a:lnTo>
                  <a:lnTo>
                    <a:pt x="18542000" y="20281900"/>
                  </a:lnTo>
                  <a:lnTo>
                    <a:pt x="18529300" y="20332700"/>
                  </a:lnTo>
                  <a:lnTo>
                    <a:pt x="18503900" y="20345400"/>
                  </a:lnTo>
                  <a:lnTo>
                    <a:pt x="18440400" y="20472400"/>
                  </a:lnTo>
                  <a:lnTo>
                    <a:pt x="18389600" y="20523200"/>
                  </a:lnTo>
                  <a:lnTo>
                    <a:pt x="18313400" y="20548600"/>
                  </a:lnTo>
                  <a:lnTo>
                    <a:pt x="18300700" y="20574000"/>
                  </a:lnTo>
                  <a:lnTo>
                    <a:pt x="18199100" y="20624800"/>
                  </a:lnTo>
                  <a:lnTo>
                    <a:pt x="18161000" y="20675600"/>
                  </a:lnTo>
                  <a:lnTo>
                    <a:pt x="18135600" y="20675600"/>
                  </a:lnTo>
                  <a:lnTo>
                    <a:pt x="17780000" y="21018500"/>
                  </a:lnTo>
                  <a:lnTo>
                    <a:pt x="17780000" y="21043900"/>
                  </a:lnTo>
                  <a:lnTo>
                    <a:pt x="17589500" y="21234400"/>
                  </a:lnTo>
                  <a:lnTo>
                    <a:pt x="17564100" y="21234400"/>
                  </a:lnTo>
                  <a:lnTo>
                    <a:pt x="17487900" y="21310600"/>
                  </a:lnTo>
                  <a:lnTo>
                    <a:pt x="17462500" y="21310600"/>
                  </a:lnTo>
                  <a:lnTo>
                    <a:pt x="17449800" y="21336000"/>
                  </a:lnTo>
                  <a:lnTo>
                    <a:pt x="17272000" y="21437600"/>
                  </a:lnTo>
                  <a:lnTo>
                    <a:pt x="17246600" y="21475700"/>
                  </a:lnTo>
                  <a:lnTo>
                    <a:pt x="17094200" y="21551900"/>
                  </a:lnTo>
                  <a:lnTo>
                    <a:pt x="17068800" y="21602700"/>
                  </a:lnTo>
                  <a:lnTo>
                    <a:pt x="16967200" y="21704300"/>
                  </a:lnTo>
                  <a:lnTo>
                    <a:pt x="16840200" y="21767800"/>
                  </a:lnTo>
                  <a:lnTo>
                    <a:pt x="16776700" y="21844000"/>
                  </a:lnTo>
                  <a:lnTo>
                    <a:pt x="16687800" y="21882100"/>
                  </a:lnTo>
                  <a:lnTo>
                    <a:pt x="16522700" y="21907500"/>
                  </a:lnTo>
                  <a:lnTo>
                    <a:pt x="16522700" y="21932900"/>
                  </a:lnTo>
                  <a:lnTo>
                    <a:pt x="16383000" y="22072600"/>
                  </a:lnTo>
                  <a:lnTo>
                    <a:pt x="16167100" y="22186900"/>
                  </a:lnTo>
                  <a:lnTo>
                    <a:pt x="16154400" y="22212300"/>
                  </a:lnTo>
                  <a:lnTo>
                    <a:pt x="16065500" y="22250400"/>
                  </a:lnTo>
                  <a:lnTo>
                    <a:pt x="15951200" y="22339300"/>
                  </a:lnTo>
                  <a:lnTo>
                    <a:pt x="15900400" y="22352000"/>
                  </a:lnTo>
                  <a:lnTo>
                    <a:pt x="15786100" y="22440900"/>
                  </a:lnTo>
                  <a:lnTo>
                    <a:pt x="15633700" y="22491700"/>
                  </a:lnTo>
                  <a:lnTo>
                    <a:pt x="15608300" y="22517100"/>
                  </a:lnTo>
                  <a:lnTo>
                    <a:pt x="15417800" y="22529800"/>
                  </a:lnTo>
                  <a:lnTo>
                    <a:pt x="15303500" y="22644100"/>
                  </a:lnTo>
                  <a:lnTo>
                    <a:pt x="15201900" y="22694900"/>
                  </a:lnTo>
                  <a:lnTo>
                    <a:pt x="15049500" y="22733000"/>
                  </a:lnTo>
                  <a:lnTo>
                    <a:pt x="14960600" y="22821900"/>
                  </a:lnTo>
                  <a:lnTo>
                    <a:pt x="14922500" y="22821900"/>
                  </a:lnTo>
                  <a:lnTo>
                    <a:pt x="14820900" y="22885400"/>
                  </a:lnTo>
                  <a:lnTo>
                    <a:pt x="14782800" y="22885400"/>
                  </a:lnTo>
                  <a:lnTo>
                    <a:pt x="14566900" y="22999700"/>
                  </a:lnTo>
                  <a:lnTo>
                    <a:pt x="14528800" y="22999700"/>
                  </a:lnTo>
                  <a:lnTo>
                    <a:pt x="14389100" y="23088600"/>
                  </a:lnTo>
                  <a:lnTo>
                    <a:pt x="14274800" y="23101300"/>
                  </a:lnTo>
                  <a:lnTo>
                    <a:pt x="14084300" y="23164800"/>
                  </a:lnTo>
                  <a:lnTo>
                    <a:pt x="13690600" y="23368000"/>
                  </a:lnTo>
                  <a:lnTo>
                    <a:pt x="13398500" y="23368000"/>
                  </a:lnTo>
                  <a:lnTo>
                    <a:pt x="13208000" y="23418800"/>
                  </a:lnTo>
                  <a:lnTo>
                    <a:pt x="13081000" y="23418800"/>
                  </a:lnTo>
                  <a:lnTo>
                    <a:pt x="12763500" y="23533100"/>
                  </a:lnTo>
                  <a:lnTo>
                    <a:pt x="12700000" y="23533100"/>
                  </a:lnTo>
                  <a:lnTo>
                    <a:pt x="12649200" y="23571200"/>
                  </a:lnTo>
                  <a:lnTo>
                    <a:pt x="12611100" y="23571200"/>
                  </a:lnTo>
                  <a:lnTo>
                    <a:pt x="12484100" y="23634700"/>
                  </a:lnTo>
                  <a:lnTo>
                    <a:pt x="12357100" y="23647400"/>
                  </a:lnTo>
                  <a:lnTo>
                    <a:pt x="12293600" y="23685500"/>
                  </a:lnTo>
                  <a:lnTo>
                    <a:pt x="12141200" y="23723600"/>
                  </a:lnTo>
                  <a:lnTo>
                    <a:pt x="12039600" y="23723600"/>
                  </a:lnTo>
                  <a:lnTo>
                    <a:pt x="11912600" y="23698200"/>
                  </a:lnTo>
                  <a:lnTo>
                    <a:pt x="11874500" y="23672800"/>
                  </a:lnTo>
                  <a:lnTo>
                    <a:pt x="11645900" y="23672800"/>
                  </a:lnTo>
                  <a:lnTo>
                    <a:pt x="11518900" y="23698200"/>
                  </a:lnTo>
                  <a:lnTo>
                    <a:pt x="11379200" y="23774400"/>
                  </a:lnTo>
                  <a:lnTo>
                    <a:pt x="10985500" y="23774400"/>
                  </a:lnTo>
                  <a:lnTo>
                    <a:pt x="10731500" y="23710900"/>
                  </a:lnTo>
                  <a:lnTo>
                    <a:pt x="10426700" y="23723600"/>
                  </a:lnTo>
                  <a:lnTo>
                    <a:pt x="10287000" y="23698200"/>
                  </a:lnTo>
                  <a:lnTo>
                    <a:pt x="10058400" y="23698200"/>
                  </a:lnTo>
                  <a:lnTo>
                    <a:pt x="9880600" y="23647400"/>
                  </a:lnTo>
                  <a:lnTo>
                    <a:pt x="9258300" y="23647400"/>
                  </a:lnTo>
                  <a:lnTo>
                    <a:pt x="9118600" y="23634700"/>
                  </a:lnTo>
                  <a:lnTo>
                    <a:pt x="9004300" y="23596600"/>
                  </a:lnTo>
                  <a:lnTo>
                    <a:pt x="8851900" y="23596600"/>
                  </a:lnTo>
                  <a:lnTo>
                    <a:pt x="8775700" y="23622000"/>
                  </a:lnTo>
                  <a:lnTo>
                    <a:pt x="8610600" y="23634700"/>
                  </a:lnTo>
                  <a:lnTo>
                    <a:pt x="8585200" y="23596600"/>
                  </a:lnTo>
                  <a:lnTo>
                    <a:pt x="8559800" y="23596600"/>
                  </a:lnTo>
                  <a:lnTo>
                    <a:pt x="8547100" y="23571200"/>
                  </a:lnTo>
                  <a:lnTo>
                    <a:pt x="8521700" y="23571200"/>
                  </a:lnTo>
                  <a:lnTo>
                    <a:pt x="8509000" y="23545800"/>
                  </a:lnTo>
                  <a:lnTo>
                    <a:pt x="8483600" y="23545800"/>
                  </a:lnTo>
                  <a:lnTo>
                    <a:pt x="8470900" y="23520400"/>
                  </a:lnTo>
                  <a:lnTo>
                    <a:pt x="8420100" y="23507700"/>
                  </a:lnTo>
                  <a:lnTo>
                    <a:pt x="8356600" y="23456900"/>
                  </a:lnTo>
                  <a:lnTo>
                    <a:pt x="8166100" y="23393400"/>
                  </a:lnTo>
                  <a:lnTo>
                    <a:pt x="8051800" y="23393400"/>
                  </a:lnTo>
                  <a:lnTo>
                    <a:pt x="7823200" y="23329900"/>
                  </a:lnTo>
                  <a:lnTo>
                    <a:pt x="7708900" y="23266400"/>
                  </a:lnTo>
                  <a:lnTo>
                    <a:pt x="7581900" y="23228300"/>
                  </a:lnTo>
                  <a:lnTo>
                    <a:pt x="7480300" y="23152100"/>
                  </a:lnTo>
                  <a:lnTo>
                    <a:pt x="7124700" y="23126700"/>
                  </a:lnTo>
                  <a:lnTo>
                    <a:pt x="7048500" y="23088600"/>
                  </a:lnTo>
                  <a:lnTo>
                    <a:pt x="6921500" y="22961600"/>
                  </a:lnTo>
                  <a:lnTo>
                    <a:pt x="6870700" y="22936200"/>
                  </a:lnTo>
                  <a:lnTo>
                    <a:pt x="6629400" y="22936200"/>
                  </a:lnTo>
                  <a:lnTo>
                    <a:pt x="6451600" y="22872700"/>
                  </a:lnTo>
                  <a:lnTo>
                    <a:pt x="6400800" y="22872700"/>
                  </a:lnTo>
                  <a:lnTo>
                    <a:pt x="6286500" y="22809200"/>
                  </a:lnTo>
                  <a:lnTo>
                    <a:pt x="6210300" y="22720300"/>
                  </a:lnTo>
                  <a:lnTo>
                    <a:pt x="5956300" y="22631400"/>
                  </a:lnTo>
                  <a:lnTo>
                    <a:pt x="5943600" y="22606000"/>
                  </a:lnTo>
                  <a:lnTo>
                    <a:pt x="5816600" y="22542500"/>
                  </a:lnTo>
                  <a:lnTo>
                    <a:pt x="5727700" y="22466300"/>
                  </a:lnTo>
                  <a:lnTo>
                    <a:pt x="5486400" y="22364700"/>
                  </a:lnTo>
                  <a:lnTo>
                    <a:pt x="5397500" y="22275800"/>
                  </a:lnTo>
                  <a:lnTo>
                    <a:pt x="4965700" y="22047200"/>
                  </a:lnTo>
                  <a:lnTo>
                    <a:pt x="4775200" y="21882100"/>
                  </a:lnTo>
                  <a:lnTo>
                    <a:pt x="4749800" y="21882100"/>
                  </a:lnTo>
                  <a:lnTo>
                    <a:pt x="4686300" y="21818600"/>
                  </a:lnTo>
                  <a:lnTo>
                    <a:pt x="4622800" y="21793200"/>
                  </a:lnTo>
                  <a:lnTo>
                    <a:pt x="4597400" y="21755100"/>
                  </a:lnTo>
                  <a:lnTo>
                    <a:pt x="4572000" y="21755100"/>
                  </a:lnTo>
                  <a:lnTo>
                    <a:pt x="4445000" y="21653500"/>
                  </a:lnTo>
                  <a:lnTo>
                    <a:pt x="4394200" y="21640800"/>
                  </a:lnTo>
                  <a:lnTo>
                    <a:pt x="4381500" y="21615400"/>
                  </a:lnTo>
                  <a:lnTo>
                    <a:pt x="4241800" y="21539200"/>
                  </a:lnTo>
                  <a:lnTo>
                    <a:pt x="4216400" y="21501100"/>
                  </a:lnTo>
                  <a:lnTo>
                    <a:pt x="4152900" y="21475700"/>
                  </a:lnTo>
                  <a:lnTo>
                    <a:pt x="4127500" y="21437600"/>
                  </a:lnTo>
                  <a:lnTo>
                    <a:pt x="4064000" y="21412200"/>
                  </a:lnTo>
                  <a:lnTo>
                    <a:pt x="4038600" y="21374100"/>
                  </a:lnTo>
                  <a:lnTo>
                    <a:pt x="4013200" y="21374100"/>
                  </a:lnTo>
                  <a:lnTo>
                    <a:pt x="3835400" y="21170900"/>
                  </a:lnTo>
                  <a:lnTo>
                    <a:pt x="3721100" y="21107400"/>
                  </a:lnTo>
                  <a:lnTo>
                    <a:pt x="3581400" y="20955000"/>
                  </a:lnTo>
                  <a:lnTo>
                    <a:pt x="3416300" y="20866100"/>
                  </a:lnTo>
                  <a:lnTo>
                    <a:pt x="3390900" y="20815300"/>
                  </a:lnTo>
                  <a:lnTo>
                    <a:pt x="3340100" y="20777200"/>
                  </a:lnTo>
                  <a:lnTo>
                    <a:pt x="3340100" y="20751800"/>
                  </a:lnTo>
                  <a:lnTo>
                    <a:pt x="3251200" y="20675600"/>
                  </a:lnTo>
                  <a:lnTo>
                    <a:pt x="3251200" y="20650200"/>
                  </a:lnTo>
                  <a:lnTo>
                    <a:pt x="2806700" y="20205700"/>
                  </a:lnTo>
                  <a:lnTo>
                    <a:pt x="2781300" y="20142200"/>
                  </a:lnTo>
                  <a:lnTo>
                    <a:pt x="2616200" y="19964400"/>
                  </a:lnTo>
                  <a:lnTo>
                    <a:pt x="2565400" y="19875500"/>
                  </a:lnTo>
                  <a:lnTo>
                    <a:pt x="2501900" y="19824700"/>
                  </a:lnTo>
                  <a:lnTo>
                    <a:pt x="2501900" y="19799300"/>
                  </a:lnTo>
                  <a:lnTo>
                    <a:pt x="2260600" y="19583400"/>
                  </a:lnTo>
                  <a:lnTo>
                    <a:pt x="2159000" y="19405600"/>
                  </a:lnTo>
                  <a:lnTo>
                    <a:pt x="2070100" y="19316700"/>
                  </a:lnTo>
                  <a:lnTo>
                    <a:pt x="2070100" y="19291300"/>
                  </a:lnTo>
                  <a:lnTo>
                    <a:pt x="2032000" y="19265900"/>
                  </a:lnTo>
                  <a:lnTo>
                    <a:pt x="2032000" y="19240500"/>
                  </a:lnTo>
                  <a:lnTo>
                    <a:pt x="1993900" y="19215100"/>
                  </a:lnTo>
                  <a:lnTo>
                    <a:pt x="1993900" y="19189700"/>
                  </a:lnTo>
                  <a:lnTo>
                    <a:pt x="1955800" y="19164300"/>
                  </a:lnTo>
                  <a:lnTo>
                    <a:pt x="1955800" y="19138900"/>
                  </a:lnTo>
                  <a:lnTo>
                    <a:pt x="1917700" y="19113500"/>
                  </a:lnTo>
                  <a:lnTo>
                    <a:pt x="1917700" y="19088100"/>
                  </a:lnTo>
                  <a:lnTo>
                    <a:pt x="1879600" y="19062700"/>
                  </a:lnTo>
                  <a:lnTo>
                    <a:pt x="1879600" y="19037300"/>
                  </a:lnTo>
                  <a:lnTo>
                    <a:pt x="1803400" y="18948400"/>
                  </a:lnTo>
                  <a:lnTo>
                    <a:pt x="1638300" y="18630900"/>
                  </a:lnTo>
                  <a:lnTo>
                    <a:pt x="1612900" y="18618200"/>
                  </a:lnTo>
                  <a:lnTo>
                    <a:pt x="1587500" y="18542000"/>
                  </a:lnTo>
                  <a:lnTo>
                    <a:pt x="1562100" y="18529300"/>
                  </a:lnTo>
                  <a:lnTo>
                    <a:pt x="1536700" y="18453100"/>
                  </a:lnTo>
                  <a:lnTo>
                    <a:pt x="1460500" y="18376900"/>
                  </a:lnTo>
                  <a:lnTo>
                    <a:pt x="1371600" y="18173700"/>
                  </a:lnTo>
                  <a:lnTo>
                    <a:pt x="1346200" y="18161000"/>
                  </a:lnTo>
                  <a:lnTo>
                    <a:pt x="1295400" y="18059400"/>
                  </a:lnTo>
                  <a:lnTo>
                    <a:pt x="1257300" y="18034000"/>
                  </a:lnTo>
                  <a:lnTo>
                    <a:pt x="1257300" y="18008600"/>
                  </a:lnTo>
                  <a:lnTo>
                    <a:pt x="1231900" y="17995900"/>
                  </a:lnTo>
                  <a:lnTo>
                    <a:pt x="1181100" y="17894300"/>
                  </a:lnTo>
                  <a:lnTo>
                    <a:pt x="1143000" y="17868900"/>
                  </a:lnTo>
                  <a:lnTo>
                    <a:pt x="1143000" y="17843500"/>
                  </a:lnTo>
                  <a:lnTo>
                    <a:pt x="1079500" y="17792700"/>
                  </a:lnTo>
                  <a:lnTo>
                    <a:pt x="952500" y="17551400"/>
                  </a:lnTo>
                  <a:lnTo>
                    <a:pt x="965200" y="17272000"/>
                  </a:lnTo>
                  <a:lnTo>
                    <a:pt x="787400" y="16865600"/>
                  </a:lnTo>
                  <a:lnTo>
                    <a:pt x="673100" y="16751300"/>
                  </a:lnTo>
                  <a:lnTo>
                    <a:pt x="622300" y="16725900"/>
                  </a:lnTo>
                  <a:lnTo>
                    <a:pt x="508000" y="16370300"/>
                  </a:lnTo>
                  <a:lnTo>
                    <a:pt x="444500" y="15722600"/>
                  </a:lnTo>
                  <a:lnTo>
                    <a:pt x="342900" y="15544800"/>
                  </a:lnTo>
                  <a:lnTo>
                    <a:pt x="292100" y="15138400"/>
                  </a:lnTo>
                  <a:lnTo>
                    <a:pt x="228600" y="15074900"/>
                  </a:lnTo>
                  <a:lnTo>
                    <a:pt x="165100" y="14947900"/>
                  </a:lnTo>
                  <a:lnTo>
                    <a:pt x="215900" y="14782800"/>
                  </a:lnTo>
                  <a:lnTo>
                    <a:pt x="215900" y="14668500"/>
                  </a:lnTo>
                  <a:lnTo>
                    <a:pt x="190500" y="14389100"/>
                  </a:lnTo>
                  <a:lnTo>
                    <a:pt x="139700" y="14274800"/>
                  </a:lnTo>
                  <a:lnTo>
                    <a:pt x="139700" y="13449300"/>
                  </a:lnTo>
                  <a:lnTo>
                    <a:pt x="114300" y="13373100"/>
                  </a:lnTo>
                  <a:lnTo>
                    <a:pt x="114300" y="13004800"/>
                  </a:lnTo>
                  <a:lnTo>
                    <a:pt x="63500" y="12801600"/>
                  </a:lnTo>
                  <a:lnTo>
                    <a:pt x="12700" y="12712700"/>
                  </a:lnTo>
                  <a:lnTo>
                    <a:pt x="114300" y="12407900"/>
                  </a:lnTo>
                  <a:lnTo>
                    <a:pt x="177800" y="12280900"/>
                  </a:lnTo>
                  <a:lnTo>
                    <a:pt x="165100" y="12242800"/>
                  </a:lnTo>
                  <a:lnTo>
                    <a:pt x="139700" y="12230100"/>
                  </a:lnTo>
                  <a:lnTo>
                    <a:pt x="101600" y="12090400"/>
                  </a:lnTo>
                  <a:lnTo>
                    <a:pt x="139700" y="11823700"/>
                  </a:lnTo>
                  <a:lnTo>
                    <a:pt x="88900" y="11620500"/>
                  </a:lnTo>
                  <a:lnTo>
                    <a:pt x="101600" y="11023600"/>
                  </a:lnTo>
                  <a:lnTo>
                    <a:pt x="63500" y="10782300"/>
                  </a:lnTo>
                  <a:lnTo>
                    <a:pt x="63500" y="10655300"/>
                  </a:lnTo>
                  <a:lnTo>
                    <a:pt x="101600" y="10414000"/>
                  </a:lnTo>
                  <a:lnTo>
                    <a:pt x="88900" y="10109200"/>
                  </a:lnTo>
                  <a:lnTo>
                    <a:pt x="114300" y="10045700"/>
                  </a:lnTo>
                  <a:lnTo>
                    <a:pt x="114300" y="9931400"/>
                  </a:lnTo>
                  <a:lnTo>
                    <a:pt x="88900" y="9690100"/>
                  </a:lnTo>
                  <a:lnTo>
                    <a:pt x="114300" y="9385300"/>
                  </a:lnTo>
                  <a:lnTo>
                    <a:pt x="101600" y="9283700"/>
                  </a:lnTo>
                  <a:lnTo>
                    <a:pt x="38100" y="9169400"/>
                  </a:lnTo>
                  <a:lnTo>
                    <a:pt x="38100" y="9131300"/>
                  </a:lnTo>
                  <a:lnTo>
                    <a:pt x="114300" y="8966200"/>
                  </a:lnTo>
                  <a:lnTo>
                    <a:pt x="127000" y="8826500"/>
                  </a:lnTo>
                  <a:lnTo>
                    <a:pt x="114300" y="8750300"/>
                  </a:lnTo>
                  <a:lnTo>
                    <a:pt x="50800" y="8661400"/>
                  </a:lnTo>
                  <a:lnTo>
                    <a:pt x="12700" y="8496300"/>
                  </a:lnTo>
                  <a:lnTo>
                    <a:pt x="25400" y="8331200"/>
                  </a:lnTo>
                  <a:lnTo>
                    <a:pt x="63500" y="8204200"/>
                  </a:lnTo>
                  <a:lnTo>
                    <a:pt x="88900" y="8178800"/>
                  </a:lnTo>
                  <a:lnTo>
                    <a:pt x="88900" y="7886700"/>
                  </a:lnTo>
                  <a:lnTo>
                    <a:pt x="127000" y="7696200"/>
                  </a:lnTo>
                  <a:lnTo>
                    <a:pt x="114300" y="7556500"/>
                  </a:lnTo>
                  <a:lnTo>
                    <a:pt x="12700" y="7416800"/>
                  </a:lnTo>
                  <a:lnTo>
                    <a:pt x="25400" y="6921500"/>
                  </a:lnTo>
                  <a:lnTo>
                    <a:pt x="101600" y="6629400"/>
                  </a:lnTo>
                  <a:lnTo>
                    <a:pt x="101600" y="6400800"/>
                  </a:lnTo>
                  <a:lnTo>
                    <a:pt x="76200" y="6261100"/>
                  </a:lnTo>
                  <a:lnTo>
                    <a:pt x="38100" y="6172200"/>
                  </a:lnTo>
                  <a:lnTo>
                    <a:pt x="25400" y="6032500"/>
                  </a:lnTo>
                  <a:lnTo>
                    <a:pt x="88900" y="5892800"/>
                  </a:lnTo>
                  <a:lnTo>
                    <a:pt x="127000" y="5651500"/>
                  </a:lnTo>
                  <a:lnTo>
                    <a:pt x="101600" y="5397500"/>
                  </a:lnTo>
                  <a:lnTo>
                    <a:pt x="76200" y="5308600"/>
                  </a:lnTo>
                  <a:lnTo>
                    <a:pt x="38100" y="5257800"/>
                  </a:lnTo>
                  <a:lnTo>
                    <a:pt x="25400" y="5181600"/>
                  </a:lnTo>
                  <a:lnTo>
                    <a:pt x="25400" y="5092700"/>
                  </a:lnTo>
                  <a:lnTo>
                    <a:pt x="63500" y="5003800"/>
                  </a:lnTo>
                  <a:lnTo>
                    <a:pt x="63500" y="4838700"/>
                  </a:lnTo>
                  <a:lnTo>
                    <a:pt x="12700" y="4419600"/>
                  </a:lnTo>
                  <a:lnTo>
                    <a:pt x="12700" y="4254500"/>
                  </a:lnTo>
                  <a:lnTo>
                    <a:pt x="63500" y="4114800"/>
                  </a:lnTo>
                  <a:lnTo>
                    <a:pt x="76200" y="3975100"/>
                  </a:lnTo>
                  <a:lnTo>
                    <a:pt x="12700" y="3873500"/>
                  </a:lnTo>
                  <a:lnTo>
                    <a:pt x="0" y="3810000"/>
                  </a:lnTo>
                  <a:lnTo>
                    <a:pt x="0" y="3390900"/>
                  </a:lnTo>
                  <a:lnTo>
                    <a:pt x="25400" y="3276600"/>
                  </a:lnTo>
                  <a:lnTo>
                    <a:pt x="25400" y="2832100"/>
                  </a:lnTo>
                  <a:lnTo>
                    <a:pt x="0" y="2755900"/>
                  </a:lnTo>
                  <a:lnTo>
                    <a:pt x="12700" y="2425700"/>
                  </a:lnTo>
                  <a:lnTo>
                    <a:pt x="76200" y="2197100"/>
                  </a:lnTo>
                  <a:lnTo>
                    <a:pt x="25400" y="2082800"/>
                  </a:lnTo>
                  <a:lnTo>
                    <a:pt x="25400" y="1892300"/>
                  </a:lnTo>
                  <a:lnTo>
                    <a:pt x="88900" y="1701800"/>
                  </a:lnTo>
                  <a:lnTo>
                    <a:pt x="114300" y="1676400"/>
                  </a:lnTo>
                  <a:lnTo>
                    <a:pt x="101600" y="1003300"/>
                  </a:lnTo>
                  <a:lnTo>
                    <a:pt x="88900" y="901700"/>
                  </a:lnTo>
                  <a:lnTo>
                    <a:pt x="38100" y="774700"/>
                  </a:lnTo>
                  <a:lnTo>
                    <a:pt x="38100" y="622300"/>
                  </a:lnTo>
                  <a:lnTo>
                    <a:pt x="76200" y="495300"/>
                  </a:lnTo>
                  <a:close/>
                </a:path>
              </a:pathLst>
            </a:custGeom>
            <a:blipFill>
              <a:blip r:embed="rId4"/>
              <a:stretch>
                <a:fillRect l="-49224" r="-49224"/>
              </a:stretch>
            </a:blipFill>
          </p:spPr>
          <p:txBody>
            <a:bodyPr/>
            <a:lstStyle/>
            <a:p>
              <a:endParaRPr lang="en-US"/>
            </a:p>
          </p:txBody>
        </p:sp>
      </p:grpSp>
      <p:sp>
        <p:nvSpPr>
          <p:cNvPr id="9" name="TextBox 6">
            <a:extLst>
              <a:ext uri="{FF2B5EF4-FFF2-40B4-BE49-F238E27FC236}">
                <a16:creationId xmlns:a16="http://schemas.microsoft.com/office/drawing/2014/main" id="{E0F77BBF-CFC0-A23F-81E7-E1B8125A62FC}"/>
              </a:ext>
            </a:extLst>
          </p:cNvPr>
          <p:cNvSpPr txBox="1"/>
          <p:nvPr userDrawn="1"/>
        </p:nvSpPr>
        <p:spPr>
          <a:xfrm>
            <a:off x="1028700" y="838200"/>
            <a:ext cx="6077990" cy="949325"/>
          </a:xfrm>
          <a:prstGeom prst="rect">
            <a:avLst/>
          </a:prstGeom>
        </p:spPr>
        <p:txBody>
          <a:bodyPr lIns="0" tIns="0" rIns="0" bIns="0" rtlCol="0" anchor="t">
            <a:spAutoFit/>
          </a:bodyPr>
          <a:lstStyle/>
          <a:p>
            <a:pPr algn="l">
              <a:lnSpc>
                <a:spcPts val="7000"/>
              </a:lnSpc>
            </a:pPr>
            <a:r>
              <a:rPr lang="en-US" sz="5000" b="1">
                <a:solidFill>
                  <a:srgbClr val="99054A"/>
                </a:solidFill>
                <a:latin typeface="Quincy CF Medium"/>
                <a:ea typeface="Quincy CF Medium"/>
                <a:cs typeface="Quincy CF Medium"/>
                <a:sym typeface="Quincy CF Medium"/>
              </a:rPr>
              <a:t>Banquet!</a:t>
            </a:r>
          </a:p>
        </p:txBody>
      </p:sp>
      <p:sp>
        <p:nvSpPr>
          <p:cNvPr id="10" name="TextBox 7">
            <a:extLst>
              <a:ext uri="{FF2B5EF4-FFF2-40B4-BE49-F238E27FC236}">
                <a16:creationId xmlns:a16="http://schemas.microsoft.com/office/drawing/2014/main" id="{B63FACCF-6522-E0EE-4966-B6A721382A1C}"/>
              </a:ext>
            </a:extLst>
          </p:cNvPr>
          <p:cNvSpPr txBox="1"/>
          <p:nvPr userDrawn="1"/>
        </p:nvSpPr>
        <p:spPr>
          <a:xfrm>
            <a:off x="1028700" y="2150110"/>
            <a:ext cx="9844839" cy="7901305"/>
          </a:xfrm>
          <a:prstGeom prst="rect">
            <a:avLst/>
          </a:prstGeom>
        </p:spPr>
        <p:txBody>
          <a:bodyPr lIns="0" tIns="0" rIns="0" bIns="0" rtlCol="0" anchor="t">
            <a:spAutoFit/>
          </a:bodyPr>
          <a:lstStyle/>
          <a:p>
            <a:pPr algn="l">
              <a:lnSpc>
                <a:spcPts val="3919"/>
              </a:lnSpc>
            </a:pPr>
            <a:r>
              <a:rPr lang="en-US" sz="2799" b="1">
                <a:solidFill>
                  <a:srgbClr val="99054A"/>
                </a:solidFill>
                <a:latin typeface="Montserrat Bold"/>
                <a:ea typeface="Montserrat Bold"/>
                <a:cs typeface="Montserrat Bold"/>
                <a:sym typeface="Montserrat Bold"/>
              </a:rPr>
              <a:t>As part of our immersive history programme, children take part in a themed banquet that reflects the era they’ve been exploring—a fitting finale that brings history to life and ties their journey together in a truly memorable way.</a:t>
            </a:r>
          </a:p>
          <a:p>
            <a:pPr algn="l">
              <a:lnSpc>
                <a:spcPts val="3919"/>
              </a:lnSpc>
            </a:pPr>
            <a:endParaRPr lang="en-US" sz="2799" b="1">
              <a:solidFill>
                <a:srgbClr val="99054A"/>
              </a:solidFill>
              <a:latin typeface="Montserrat Bold"/>
              <a:ea typeface="Montserrat Bold"/>
              <a:cs typeface="Montserrat Bold"/>
              <a:sym typeface="Montserrat Bold"/>
            </a:endParaRPr>
          </a:p>
          <a:p>
            <a:pPr algn="l">
              <a:lnSpc>
                <a:spcPts val="3919"/>
              </a:lnSpc>
            </a:pPr>
            <a:r>
              <a:rPr lang="en-US" sz="2799">
                <a:solidFill>
                  <a:srgbClr val="99054A"/>
                </a:solidFill>
                <a:latin typeface="Montserrat"/>
                <a:ea typeface="Montserrat"/>
                <a:cs typeface="Montserrat"/>
                <a:sym typeface="Montserrat"/>
              </a:rPr>
              <a:t>This unique dining experience takes place in our historic, tithe barn which is decorated with period-appropriate props, with all guests in costume, allowing children to fully embrace the spirit of the period they are learning about.  </a:t>
            </a:r>
          </a:p>
          <a:p>
            <a:pPr algn="l">
              <a:lnSpc>
                <a:spcPts val="3919"/>
              </a:lnSpc>
            </a:pPr>
            <a:endParaRPr lang="en-US" sz="2799">
              <a:solidFill>
                <a:srgbClr val="99054A"/>
              </a:solidFill>
              <a:latin typeface="Montserrat"/>
              <a:ea typeface="Montserrat"/>
              <a:cs typeface="Montserrat"/>
              <a:sym typeface="Montserrat"/>
            </a:endParaRPr>
          </a:p>
          <a:p>
            <a:pPr algn="l">
              <a:lnSpc>
                <a:spcPts val="3919"/>
              </a:lnSpc>
            </a:pPr>
            <a:r>
              <a:rPr lang="en-US" sz="2799">
                <a:solidFill>
                  <a:srgbClr val="99054A"/>
                </a:solidFill>
                <a:latin typeface="Montserrat"/>
                <a:ea typeface="Montserrat"/>
                <a:cs typeface="Montserrat"/>
                <a:sym typeface="Montserrat"/>
              </a:rPr>
              <a:t>The banquet includes banquet roast chicken, roast potatoes, corn on the cob and baskets of bread, finished off with a banquet cake and fresh fruit.  </a:t>
            </a:r>
          </a:p>
          <a:p>
            <a:pPr algn="l">
              <a:lnSpc>
                <a:spcPts val="3919"/>
              </a:lnSpc>
            </a:pPr>
            <a:endParaRPr lang="en-US" sz="2799">
              <a:solidFill>
                <a:srgbClr val="99054A"/>
              </a:solidFill>
              <a:latin typeface="Montserrat"/>
              <a:ea typeface="Montserrat"/>
              <a:cs typeface="Montserrat"/>
              <a:sym typeface="Montserrat"/>
            </a:endParaRPr>
          </a:p>
        </p:txBody>
      </p:sp>
    </p:spTree>
    <p:extLst>
      <p:ext uri="{BB962C8B-B14F-4D97-AF65-F5344CB8AC3E}">
        <p14:creationId xmlns:p14="http://schemas.microsoft.com/office/powerpoint/2010/main" val="1397535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5" name="Group 2">
            <a:extLst>
              <a:ext uri="{FF2B5EF4-FFF2-40B4-BE49-F238E27FC236}">
                <a16:creationId xmlns:a16="http://schemas.microsoft.com/office/drawing/2014/main" id="{A7599452-DA4C-0358-5050-B7677F84B03D}"/>
              </a:ext>
            </a:extLst>
          </p:cNvPr>
          <p:cNvGrpSpPr/>
          <p:nvPr userDrawn="1"/>
        </p:nvGrpSpPr>
        <p:grpSpPr>
          <a:xfrm>
            <a:off x="391662" y="1028700"/>
            <a:ext cx="5658852" cy="3959950"/>
            <a:chOff x="0" y="0"/>
            <a:chExt cx="812800" cy="568781"/>
          </a:xfrm>
        </p:grpSpPr>
        <p:sp>
          <p:nvSpPr>
            <p:cNvPr id="6" name="Freeform 3">
              <a:extLst>
                <a:ext uri="{FF2B5EF4-FFF2-40B4-BE49-F238E27FC236}">
                  <a16:creationId xmlns:a16="http://schemas.microsoft.com/office/drawing/2014/main" id="{994CD7FA-5818-2F18-70C3-AA154012394A}"/>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2"/>
              <a:stretch>
                <a:fillRect l="-2516" r="-2516"/>
              </a:stretch>
            </a:blipFill>
          </p:spPr>
          <p:txBody>
            <a:bodyPr/>
            <a:lstStyle/>
            <a:p>
              <a:endParaRPr lang="en-US"/>
            </a:p>
          </p:txBody>
        </p:sp>
      </p:grpSp>
      <p:grpSp>
        <p:nvGrpSpPr>
          <p:cNvPr id="7" name="Group 4">
            <a:extLst>
              <a:ext uri="{FF2B5EF4-FFF2-40B4-BE49-F238E27FC236}">
                <a16:creationId xmlns:a16="http://schemas.microsoft.com/office/drawing/2014/main" id="{BF686040-B55E-2FD7-FA6D-B8E4A09979ED}"/>
              </a:ext>
            </a:extLst>
          </p:cNvPr>
          <p:cNvGrpSpPr/>
          <p:nvPr userDrawn="1"/>
        </p:nvGrpSpPr>
        <p:grpSpPr>
          <a:xfrm>
            <a:off x="6314574" y="1028700"/>
            <a:ext cx="5658852" cy="3959950"/>
            <a:chOff x="0" y="0"/>
            <a:chExt cx="812800" cy="568781"/>
          </a:xfrm>
        </p:grpSpPr>
        <p:sp>
          <p:nvSpPr>
            <p:cNvPr id="8" name="Freeform 5">
              <a:extLst>
                <a:ext uri="{FF2B5EF4-FFF2-40B4-BE49-F238E27FC236}">
                  <a16:creationId xmlns:a16="http://schemas.microsoft.com/office/drawing/2014/main" id="{C3085A9C-E0E5-C94F-9601-D16D2F3E35E7}"/>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3"/>
              <a:stretch>
                <a:fillRect l="-2516" r="-2516"/>
              </a:stretch>
            </a:blipFill>
          </p:spPr>
          <p:txBody>
            <a:bodyPr/>
            <a:lstStyle/>
            <a:p>
              <a:endParaRPr lang="en-US"/>
            </a:p>
          </p:txBody>
        </p:sp>
      </p:grpSp>
      <p:grpSp>
        <p:nvGrpSpPr>
          <p:cNvPr id="9" name="Group 6">
            <a:extLst>
              <a:ext uri="{FF2B5EF4-FFF2-40B4-BE49-F238E27FC236}">
                <a16:creationId xmlns:a16="http://schemas.microsoft.com/office/drawing/2014/main" id="{FF62263F-0266-0119-97BD-83BE9B2E7518}"/>
              </a:ext>
            </a:extLst>
          </p:cNvPr>
          <p:cNvGrpSpPr/>
          <p:nvPr userDrawn="1"/>
        </p:nvGrpSpPr>
        <p:grpSpPr>
          <a:xfrm>
            <a:off x="12240126" y="1028700"/>
            <a:ext cx="5658852" cy="3959950"/>
            <a:chOff x="0" y="0"/>
            <a:chExt cx="812800" cy="568781"/>
          </a:xfrm>
        </p:grpSpPr>
        <p:sp>
          <p:nvSpPr>
            <p:cNvPr id="10" name="Freeform 7">
              <a:extLst>
                <a:ext uri="{FF2B5EF4-FFF2-40B4-BE49-F238E27FC236}">
                  <a16:creationId xmlns:a16="http://schemas.microsoft.com/office/drawing/2014/main" id="{3DE0A5A3-73AD-E9E0-2E09-154058D75451}"/>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4"/>
              <a:stretch>
                <a:fillRect l="-27537" r="-27537"/>
              </a:stretch>
            </a:blipFill>
          </p:spPr>
          <p:txBody>
            <a:bodyPr/>
            <a:lstStyle/>
            <a:p>
              <a:endParaRPr lang="en-US"/>
            </a:p>
          </p:txBody>
        </p:sp>
      </p:grpSp>
      <p:grpSp>
        <p:nvGrpSpPr>
          <p:cNvPr id="11" name="Group 8">
            <a:extLst>
              <a:ext uri="{FF2B5EF4-FFF2-40B4-BE49-F238E27FC236}">
                <a16:creationId xmlns:a16="http://schemas.microsoft.com/office/drawing/2014/main" id="{26C384DE-53D3-FEA3-FCB6-BD2A571C21CE}"/>
              </a:ext>
            </a:extLst>
          </p:cNvPr>
          <p:cNvGrpSpPr/>
          <p:nvPr userDrawn="1"/>
        </p:nvGrpSpPr>
        <p:grpSpPr>
          <a:xfrm>
            <a:off x="391662" y="5143500"/>
            <a:ext cx="5658852" cy="3959950"/>
            <a:chOff x="0" y="0"/>
            <a:chExt cx="812800" cy="568781"/>
          </a:xfrm>
        </p:grpSpPr>
        <p:sp>
          <p:nvSpPr>
            <p:cNvPr id="12" name="Freeform 9">
              <a:extLst>
                <a:ext uri="{FF2B5EF4-FFF2-40B4-BE49-F238E27FC236}">
                  <a16:creationId xmlns:a16="http://schemas.microsoft.com/office/drawing/2014/main" id="{860110FC-5D22-1666-E418-84E0D7E90FC1}"/>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5"/>
              <a:stretch>
                <a:fillRect l="-2516" r="-2516"/>
              </a:stretch>
            </a:blipFill>
          </p:spPr>
          <p:txBody>
            <a:bodyPr/>
            <a:lstStyle/>
            <a:p>
              <a:endParaRPr lang="en-US"/>
            </a:p>
          </p:txBody>
        </p:sp>
      </p:grpSp>
      <p:grpSp>
        <p:nvGrpSpPr>
          <p:cNvPr id="13" name="Group 10">
            <a:extLst>
              <a:ext uri="{FF2B5EF4-FFF2-40B4-BE49-F238E27FC236}">
                <a16:creationId xmlns:a16="http://schemas.microsoft.com/office/drawing/2014/main" id="{03ED8314-83C2-1052-221A-D8F97CB75394}"/>
              </a:ext>
            </a:extLst>
          </p:cNvPr>
          <p:cNvGrpSpPr/>
          <p:nvPr userDrawn="1"/>
        </p:nvGrpSpPr>
        <p:grpSpPr>
          <a:xfrm>
            <a:off x="6314574" y="5143500"/>
            <a:ext cx="5658852" cy="3959950"/>
            <a:chOff x="0" y="0"/>
            <a:chExt cx="812800" cy="568781"/>
          </a:xfrm>
        </p:grpSpPr>
        <p:sp>
          <p:nvSpPr>
            <p:cNvPr id="14" name="Freeform 11">
              <a:extLst>
                <a:ext uri="{FF2B5EF4-FFF2-40B4-BE49-F238E27FC236}">
                  <a16:creationId xmlns:a16="http://schemas.microsoft.com/office/drawing/2014/main" id="{1192F12D-A71A-C9F9-7827-C7706B88680D}"/>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6"/>
              <a:stretch>
                <a:fillRect l="-2516" r="-2516"/>
              </a:stretch>
            </a:blipFill>
          </p:spPr>
          <p:txBody>
            <a:bodyPr/>
            <a:lstStyle/>
            <a:p>
              <a:endParaRPr lang="en-US"/>
            </a:p>
          </p:txBody>
        </p:sp>
      </p:grpSp>
      <p:grpSp>
        <p:nvGrpSpPr>
          <p:cNvPr id="15" name="Group 12">
            <a:extLst>
              <a:ext uri="{FF2B5EF4-FFF2-40B4-BE49-F238E27FC236}">
                <a16:creationId xmlns:a16="http://schemas.microsoft.com/office/drawing/2014/main" id="{2DA5299F-07F6-6832-F494-46452BE94E4A}"/>
              </a:ext>
            </a:extLst>
          </p:cNvPr>
          <p:cNvGrpSpPr/>
          <p:nvPr userDrawn="1"/>
        </p:nvGrpSpPr>
        <p:grpSpPr>
          <a:xfrm>
            <a:off x="12240126" y="5143500"/>
            <a:ext cx="5658852" cy="3959950"/>
            <a:chOff x="0" y="0"/>
            <a:chExt cx="812800" cy="568781"/>
          </a:xfrm>
        </p:grpSpPr>
        <p:sp>
          <p:nvSpPr>
            <p:cNvPr id="16" name="Freeform 13">
              <a:extLst>
                <a:ext uri="{FF2B5EF4-FFF2-40B4-BE49-F238E27FC236}">
                  <a16:creationId xmlns:a16="http://schemas.microsoft.com/office/drawing/2014/main" id="{B98D42DD-36C0-1AC8-5440-9CC8589905BF}"/>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7"/>
              <a:stretch>
                <a:fillRect t="-1712" b="-1712"/>
              </a:stretch>
            </a:blipFill>
          </p:spPr>
          <p:txBody>
            <a:bodyPr/>
            <a:lstStyle/>
            <a:p>
              <a:endParaRPr lang="en-US"/>
            </a:p>
          </p:txBody>
        </p:sp>
      </p:grpSp>
    </p:spTree>
    <p:extLst>
      <p:ext uri="{BB962C8B-B14F-4D97-AF65-F5344CB8AC3E}">
        <p14:creationId xmlns:p14="http://schemas.microsoft.com/office/powerpoint/2010/main" val="2047432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5" name="Group 2">
            <a:extLst>
              <a:ext uri="{FF2B5EF4-FFF2-40B4-BE49-F238E27FC236}">
                <a16:creationId xmlns:a16="http://schemas.microsoft.com/office/drawing/2014/main" id="{74064A42-3578-7625-8D39-C1E86E9C793A}"/>
              </a:ext>
            </a:extLst>
          </p:cNvPr>
          <p:cNvGrpSpPr/>
          <p:nvPr userDrawn="1"/>
        </p:nvGrpSpPr>
        <p:grpSpPr>
          <a:xfrm rot="175494">
            <a:off x="11856916" y="3251147"/>
            <a:ext cx="5444034" cy="6077061"/>
            <a:chOff x="292100" y="190500"/>
            <a:chExt cx="21297900" cy="23774400"/>
          </a:xfrm>
        </p:grpSpPr>
        <p:sp>
          <p:nvSpPr>
            <p:cNvPr id="6" name="Freeform 3">
              <a:extLst>
                <a:ext uri="{FF2B5EF4-FFF2-40B4-BE49-F238E27FC236}">
                  <a16:creationId xmlns:a16="http://schemas.microsoft.com/office/drawing/2014/main" id="{FA37B4F6-C845-0E51-569A-888A6136814D}"/>
                </a:ext>
              </a:extLst>
            </p:cNvPr>
            <p:cNvSpPr/>
            <p:nvPr/>
          </p:nvSpPr>
          <p:spPr>
            <a:xfrm>
              <a:off x="0" y="0"/>
              <a:ext cx="21297900" cy="23774400"/>
            </a:xfrm>
            <a:custGeom>
              <a:avLst/>
              <a:gdLst/>
              <a:ahLst/>
              <a:cxnLst/>
              <a:rect l="l" t="t" r="r" b="b"/>
              <a:pathLst>
                <a:path w="21297900" h="23774400">
                  <a:moveTo>
                    <a:pt x="88900" y="190500"/>
                  </a:moveTo>
                  <a:lnTo>
                    <a:pt x="114300" y="127000"/>
                  </a:lnTo>
                  <a:lnTo>
                    <a:pt x="203200" y="101600"/>
                  </a:lnTo>
                  <a:lnTo>
                    <a:pt x="228600" y="76200"/>
                  </a:lnTo>
                  <a:lnTo>
                    <a:pt x="431800" y="114300"/>
                  </a:lnTo>
                  <a:lnTo>
                    <a:pt x="457200" y="76200"/>
                  </a:lnTo>
                  <a:lnTo>
                    <a:pt x="508000" y="50800"/>
                  </a:lnTo>
                  <a:lnTo>
                    <a:pt x="711200" y="12700"/>
                  </a:lnTo>
                  <a:lnTo>
                    <a:pt x="939800" y="38100"/>
                  </a:lnTo>
                  <a:lnTo>
                    <a:pt x="1231900" y="25400"/>
                  </a:lnTo>
                  <a:lnTo>
                    <a:pt x="1270000" y="50800"/>
                  </a:lnTo>
                  <a:lnTo>
                    <a:pt x="1397000" y="50800"/>
                  </a:lnTo>
                  <a:lnTo>
                    <a:pt x="1511300" y="25400"/>
                  </a:lnTo>
                  <a:lnTo>
                    <a:pt x="2006600" y="25400"/>
                  </a:lnTo>
                  <a:lnTo>
                    <a:pt x="2120900" y="0"/>
                  </a:lnTo>
                  <a:lnTo>
                    <a:pt x="2806700" y="25400"/>
                  </a:lnTo>
                  <a:lnTo>
                    <a:pt x="2971800" y="88900"/>
                  </a:lnTo>
                  <a:lnTo>
                    <a:pt x="3022600" y="88900"/>
                  </a:lnTo>
                  <a:lnTo>
                    <a:pt x="3060700" y="63500"/>
                  </a:lnTo>
                  <a:lnTo>
                    <a:pt x="3136900" y="63500"/>
                  </a:lnTo>
                  <a:lnTo>
                    <a:pt x="3187700" y="88900"/>
                  </a:lnTo>
                  <a:lnTo>
                    <a:pt x="3327400" y="88900"/>
                  </a:lnTo>
                  <a:lnTo>
                    <a:pt x="3505200" y="25400"/>
                  </a:lnTo>
                  <a:lnTo>
                    <a:pt x="4470400" y="25400"/>
                  </a:lnTo>
                  <a:lnTo>
                    <a:pt x="4559300" y="76200"/>
                  </a:lnTo>
                  <a:lnTo>
                    <a:pt x="4673600" y="76200"/>
                  </a:lnTo>
                  <a:lnTo>
                    <a:pt x="4762500" y="38100"/>
                  </a:lnTo>
                  <a:lnTo>
                    <a:pt x="5092700" y="25400"/>
                  </a:lnTo>
                  <a:lnTo>
                    <a:pt x="7137400" y="38100"/>
                  </a:lnTo>
                  <a:lnTo>
                    <a:pt x="7353300" y="0"/>
                  </a:lnTo>
                  <a:lnTo>
                    <a:pt x="7835900" y="12700"/>
                  </a:lnTo>
                  <a:lnTo>
                    <a:pt x="8051800" y="50800"/>
                  </a:lnTo>
                  <a:lnTo>
                    <a:pt x="8356600" y="25400"/>
                  </a:lnTo>
                  <a:lnTo>
                    <a:pt x="10414000" y="25400"/>
                  </a:lnTo>
                  <a:lnTo>
                    <a:pt x="10883900" y="50800"/>
                  </a:lnTo>
                  <a:lnTo>
                    <a:pt x="10972800" y="12700"/>
                  </a:lnTo>
                  <a:lnTo>
                    <a:pt x="11658600" y="12700"/>
                  </a:lnTo>
                  <a:lnTo>
                    <a:pt x="11938000" y="63500"/>
                  </a:lnTo>
                  <a:lnTo>
                    <a:pt x="12014200" y="63500"/>
                  </a:lnTo>
                  <a:lnTo>
                    <a:pt x="12103100" y="12700"/>
                  </a:lnTo>
                  <a:lnTo>
                    <a:pt x="13296900" y="12700"/>
                  </a:lnTo>
                  <a:lnTo>
                    <a:pt x="13449300" y="50800"/>
                  </a:lnTo>
                  <a:lnTo>
                    <a:pt x="13512800" y="101600"/>
                  </a:lnTo>
                  <a:lnTo>
                    <a:pt x="13614400" y="127000"/>
                  </a:lnTo>
                  <a:lnTo>
                    <a:pt x="13817600" y="38100"/>
                  </a:lnTo>
                  <a:lnTo>
                    <a:pt x="13919200" y="38100"/>
                  </a:lnTo>
                  <a:lnTo>
                    <a:pt x="14033500" y="101600"/>
                  </a:lnTo>
                  <a:lnTo>
                    <a:pt x="14249400" y="76200"/>
                  </a:lnTo>
                  <a:lnTo>
                    <a:pt x="14478000" y="101600"/>
                  </a:lnTo>
                  <a:lnTo>
                    <a:pt x="14516100" y="63500"/>
                  </a:lnTo>
                  <a:lnTo>
                    <a:pt x="14554200" y="63500"/>
                  </a:lnTo>
                  <a:lnTo>
                    <a:pt x="14655800" y="12700"/>
                  </a:lnTo>
                  <a:lnTo>
                    <a:pt x="15976600" y="25400"/>
                  </a:lnTo>
                  <a:lnTo>
                    <a:pt x="16230600" y="88900"/>
                  </a:lnTo>
                  <a:lnTo>
                    <a:pt x="16332200" y="88900"/>
                  </a:lnTo>
                  <a:lnTo>
                    <a:pt x="16370300" y="63500"/>
                  </a:lnTo>
                  <a:lnTo>
                    <a:pt x="16573500" y="76200"/>
                  </a:lnTo>
                  <a:lnTo>
                    <a:pt x="16675100" y="38100"/>
                  </a:lnTo>
                  <a:lnTo>
                    <a:pt x="16802100" y="25400"/>
                  </a:lnTo>
                  <a:lnTo>
                    <a:pt x="16992600" y="38100"/>
                  </a:lnTo>
                  <a:lnTo>
                    <a:pt x="17094200" y="76200"/>
                  </a:lnTo>
                  <a:lnTo>
                    <a:pt x="17221200" y="38100"/>
                  </a:lnTo>
                  <a:lnTo>
                    <a:pt x="17246600" y="12700"/>
                  </a:lnTo>
                  <a:lnTo>
                    <a:pt x="17627600" y="38100"/>
                  </a:lnTo>
                  <a:lnTo>
                    <a:pt x="17665700" y="63500"/>
                  </a:lnTo>
                  <a:lnTo>
                    <a:pt x="17843500" y="63500"/>
                  </a:lnTo>
                  <a:lnTo>
                    <a:pt x="17970500" y="25400"/>
                  </a:lnTo>
                  <a:lnTo>
                    <a:pt x="18110200" y="25400"/>
                  </a:lnTo>
                  <a:lnTo>
                    <a:pt x="18313400" y="50800"/>
                  </a:lnTo>
                  <a:lnTo>
                    <a:pt x="18415000" y="88900"/>
                  </a:lnTo>
                  <a:lnTo>
                    <a:pt x="18796000" y="76200"/>
                  </a:lnTo>
                  <a:lnTo>
                    <a:pt x="18872200" y="101600"/>
                  </a:lnTo>
                  <a:lnTo>
                    <a:pt x="19062700" y="38100"/>
                  </a:lnTo>
                  <a:lnTo>
                    <a:pt x="19177000" y="38100"/>
                  </a:lnTo>
                  <a:lnTo>
                    <a:pt x="19265900" y="76200"/>
                  </a:lnTo>
                  <a:lnTo>
                    <a:pt x="19329400" y="76200"/>
                  </a:lnTo>
                  <a:lnTo>
                    <a:pt x="19342100" y="50800"/>
                  </a:lnTo>
                  <a:lnTo>
                    <a:pt x="19418300" y="38100"/>
                  </a:lnTo>
                  <a:lnTo>
                    <a:pt x="19443700" y="12700"/>
                  </a:lnTo>
                  <a:lnTo>
                    <a:pt x="19519900" y="12700"/>
                  </a:lnTo>
                  <a:lnTo>
                    <a:pt x="19685000" y="101600"/>
                  </a:lnTo>
                  <a:lnTo>
                    <a:pt x="19837400" y="38100"/>
                  </a:lnTo>
                  <a:lnTo>
                    <a:pt x="20320000" y="12700"/>
                  </a:lnTo>
                  <a:lnTo>
                    <a:pt x="21005800" y="12700"/>
                  </a:lnTo>
                  <a:lnTo>
                    <a:pt x="21120100" y="25400"/>
                  </a:lnTo>
                  <a:lnTo>
                    <a:pt x="21247100" y="76200"/>
                  </a:lnTo>
                  <a:lnTo>
                    <a:pt x="21234400" y="342900"/>
                  </a:lnTo>
                  <a:lnTo>
                    <a:pt x="21259800" y="393700"/>
                  </a:lnTo>
                  <a:lnTo>
                    <a:pt x="21272500" y="1104900"/>
                  </a:lnTo>
                  <a:lnTo>
                    <a:pt x="21259800" y="1358900"/>
                  </a:lnTo>
                  <a:lnTo>
                    <a:pt x="21234400" y="1409700"/>
                  </a:lnTo>
                  <a:lnTo>
                    <a:pt x="21234400" y="1651000"/>
                  </a:lnTo>
                  <a:lnTo>
                    <a:pt x="21183600" y="1752600"/>
                  </a:lnTo>
                  <a:lnTo>
                    <a:pt x="21221700" y="1841500"/>
                  </a:lnTo>
                  <a:lnTo>
                    <a:pt x="21221700" y="1993900"/>
                  </a:lnTo>
                  <a:lnTo>
                    <a:pt x="21183600" y="2070100"/>
                  </a:lnTo>
                  <a:lnTo>
                    <a:pt x="21183600" y="2184400"/>
                  </a:lnTo>
                  <a:lnTo>
                    <a:pt x="21234400" y="2247900"/>
                  </a:lnTo>
                  <a:lnTo>
                    <a:pt x="21234400" y="2476500"/>
                  </a:lnTo>
                  <a:lnTo>
                    <a:pt x="21272500" y="2641600"/>
                  </a:lnTo>
                  <a:lnTo>
                    <a:pt x="21272500" y="2743200"/>
                  </a:lnTo>
                  <a:lnTo>
                    <a:pt x="21209000" y="2933700"/>
                  </a:lnTo>
                  <a:lnTo>
                    <a:pt x="21196300" y="3035300"/>
                  </a:lnTo>
                  <a:lnTo>
                    <a:pt x="21259800" y="3149600"/>
                  </a:lnTo>
                  <a:lnTo>
                    <a:pt x="21272500" y="3733800"/>
                  </a:lnTo>
                  <a:lnTo>
                    <a:pt x="21297900" y="3873500"/>
                  </a:lnTo>
                  <a:lnTo>
                    <a:pt x="21259800" y="4000500"/>
                  </a:lnTo>
                  <a:lnTo>
                    <a:pt x="21247100" y="4216400"/>
                  </a:lnTo>
                  <a:lnTo>
                    <a:pt x="21221700" y="4267200"/>
                  </a:lnTo>
                  <a:lnTo>
                    <a:pt x="21221700" y="4457700"/>
                  </a:lnTo>
                  <a:lnTo>
                    <a:pt x="21247100" y="4533900"/>
                  </a:lnTo>
                  <a:lnTo>
                    <a:pt x="21247100" y="4864100"/>
                  </a:lnTo>
                  <a:lnTo>
                    <a:pt x="21196300" y="4940300"/>
                  </a:lnTo>
                  <a:lnTo>
                    <a:pt x="21196300" y="5092700"/>
                  </a:lnTo>
                  <a:lnTo>
                    <a:pt x="21259800" y="5232400"/>
                  </a:lnTo>
                  <a:lnTo>
                    <a:pt x="21234400" y="5461000"/>
                  </a:lnTo>
                  <a:lnTo>
                    <a:pt x="21259800" y="5549900"/>
                  </a:lnTo>
                  <a:lnTo>
                    <a:pt x="21285200" y="5956300"/>
                  </a:lnTo>
                  <a:lnTo>
                    <a:pt x="21209000" y="6184900"/>
                  </a:lnTo>
                  <a:lnTo>
                    <a:pt x="21209000" y="6235700"/>
                  </a:lnTo>
                  <a:lnTo>
                    <a:pt x="21259800" y="6299200"/>
                  </a:lnTo>
                  <a:lnTo>
                    <a:pt x="21272500" y="6400800"/>
                  </a:lnTo>
                  <a:lnTo>
                    <a:pt x="21234400" y="6451600"/>
                  </a:lnTo>
                  <a:lnTo>
                    <a:pt x="21196300" y="6565900"/>
                  </a:lnTo>
                  <a:lnTo>
                    <a:pt x="21221700" y="6794500"/>
                  </a:lnTo>
                  <a:lnTo>
                    <a:pt x="21183600" y="6908800"/>
                  </a:lnTo>
                  <a:lnTo>
                    <a:pt x="21221700" y="6946900"/>
                  </a:lnTo>
                  <a:lnTo>
                    <a:pt x="21272500" y="7073900"/>
                  </a:lnTo>
                  <a:lnTo>
                    <a:pt x="21247100" y="7251700"/>
                  </a:lnTo>
                  <a:lnTo>
                    <a:pt x="21272500" y="7289800"/>
                  </a:lnTo>
                  <a:lnTo>
                    <a:pt x="21285200" y="7391400"/>
                  </a:lnTo>
                  <a:lnTo>
                    <a:pt x="21221700" y="7607300"/>
                  </a:lnTo>
                  <a:lnTo>
                    <a:pt x="21247100" y="7620000"/>
                  </a:lnTo>
                  <a:lnTo>
                    <a:pt x="21247100" y="7658100"/>
                  </a:lnTo>
                  <a:lnTo>
                    <a:pt x="21272500" y="7683500"/>
                  </a:lnTo>
                  <a:lnTo>
                    <a:pt x="21272500" y="7874000"/>
                  </a:lnTo>
                  <a:lnTo>
                    <a:pt x="21297900" y="8051800"/>
                  </a:lnTo>
                  <a:lnTo>
                    <a:pt x="21272500" y="8115300"/>
                  </a:lnTo>
                  <a:lnTo>
                    <a:pt x="21247100" y="9042400"/>
                  </a:lnTo>
                  <a:lnTo>
                    <a:pt x="21221700" y="9067800"/>
                  </a:lnTo>
                  <a:lnTo>
                    <a:pt x="21247100" y="9220200"/>
                  </a:lnTo>
                  <a:lnTo>
                    <a:pt x="21247100" y="9461500"/>
                  </a:lnTo>
                  <a:lnTo>
                    <a:pt x="21183600" y="9550400"/>
                  </a:lnTo>
                  <a:lnTo>
                    <a:pt x="21183600" y="9664700"/>
                  </a:lnTo>
                  <a:lnTo>
                    <a:pt x="21259800" y="9855200"/>
                  </a:lnTo>
                  <a:lnTo>
                    <a:pt x="21259800" y="10045700"/>
                  </a:lnTo>
                  <a:lnTo>
                    <a:pt x="21221700" y="10109200"/>
                  </a:lnTo>
                  <a:lnTo>
                    <a:pt x="21196300" y="10274300"/>
                  </a:lnTo>
                  <a:lnTo>
                    <a:pt x="21285200" y="10388600"/>
                  </a:lnTo>
                  <a:lnTo>
                    <a:pt x="21297900" y="10566400"/>
                  </a:lnTo>
                  <a:lnTo>
                    <a:pt x="21285200" y="11544300"/>
                  </a:lnTo>
                  <a:lnTo>
                    <a:pt x="21272500" y="11772900"/>
                  </a:lnTo>
                  <a:lnTo>
                    <a:pt x="21234400" y="11849100"/>
                  </a:lnTo>
                  <a:lnTo>
                    <a:pt x="21247100" y="11988800"/>
                  </a:lnTo>
                  <a:lnTo>
                    <a:pt x="21297900" y="12090400"/>
                  </a:lnTo>
                  <a:lnTo>
                    <a:pt x="21297900" y="12319000"/>
                  </a:lnTo>
                  <a:lnTo>
                    <a:pt x="21259800" y="12954000"/>
                  </a:lnTo>
                  <a:lnTo>
                    <a:pt x="21234400" y="13131800"/>
                  </a:lnTo>
                  <a:lnTo>
                    <a:pt x="21183600" y="13246100"/>
                  </a:lnTo>
                  <a:lnTo>
                    <a:pt x="21259800" y="13385800"/>
                  </a:lnTo>
                  <a:lnTo>
                    <a:pt x="21259800" y="13462000"/>
                  </a:lnTo>
                  <a:lnTo>
                    <a:pt x="21234400" y="13512800"/>
                  </a:lnTo>
                  <a:lnTo>
                    <a:pt x="21196300" y="13538200"/>
                  </a:lnTo>
                  <a:lnTo>
                    <a:pt x="21183600" y="13627100"/>
                  </a:lnTo>
                  <a:lnTo>
                    <a:pt x="21209000" y="13639800"/>
                  </a:lnTo>
                  <a:lnTo>
                    <a:pt x="21272500" y="13754100"/>
                  </a:lnTo>
                  <a:lnTo>
                    <a:pt x="21272500" y="13881100"/>
                  </a:lnTo>
                  <a:lnTo>
                    <a:pt x="21209000" y="14249400"/>
                  </a:lnTo>
                  <a:lnTo>
                    <a:pt x="21158200" y="14401800"/>
                  </a:lnTo>
                  <a:lnTo>
                    <a:pt x="21107400" y="14478000"/>
                  </a:lnTo>
                  <a:lnTo>
                    <a:pt x="21107400" y="14554200"/>
                  </a:lnTo>
                  <a:lnTo>
                    <a:pt x="21145500" y="14630400"/>
                  </a:lnTo>
                  <a:lnTo>
                    <a:pt x="21170900" y="14808200"/>
                  </a:lnTo>
                  <a:lnTo>
                    <a:pt x="21120100" y="14909800"/>
                  </a:lnTo>
                  <a:lnTo>
                    <a:pt x="21082000" y="14935200"/>
                  </a:lnTo>
                  <a:lnTo>
                    <a:pt x="21082000" y="14960600"/>
                  </a:lnTo>
                  <a:lnTo>
                    <a:pt x="21005800" y="15049500"/>
                  </a:lnTo>
                  <a:lnTo>
                    <a:pt x="21031200" y="15151100"/>
                  </a:lnTo>
                  <a:lnTo>
                    <a:pt x="21031200" y="15354300"/>
                  </a:lnTo>
                  <a:lnTo>
                    <a:pt x="20967700" y="15544800"/>
                  </a:lnTo>
                  <a:lnTo>
                    <a:pt x="20955000" y="15671800"/>
                  </a:lnTo>
                  <a:lnTo>
                    <a:pt x="20828000" y="15875000"/>
                  </a:lnTo>
                  <a:lnTo>
                    <a:pt x="20853400" y="15976600"/>
                  </a:lnTo>
                  <a:lnTo>
                    <a:pt x="20853400" y="16129000"/>
                  </a:lnTo>
                  <a:lnTo>
                    <a:pt x="20637500" y="16776700"/>
                  </a:lnTo>
                  <a:lnTo>
                    <a:pt x="20586700" y="16878300"/>
                  </a:lnTo>
                  <a:lnTo>
                    <a:pt x="20485100" y="16992600"/>
                  </a:lnTo>
                  <a:lnTo>
                    <a:pt x="20459700" y="17221200"/>
                  </a:lnTo>
                  <a:lnTo>
                    <a:pt x="20383500" y="17373600"/>
                  </a:lnTo>
                  <a:lnTo>
                    <a:pt x="20370800" y="17449800"/>
                  </a:lnTo>
                  <a:lnTo>
                    <a:pt x="20320000" y="17538700"/>
                  </a:lnTo>
                  <a:lnTo>
                    <a:pt x="20243800" y="17780000"/>
                  </a:lnTo>
                  <a:lnTo>
                    <a:pt x="20104100" y="18059400"/>
                  </a:lnTo>
                  <a:lnTo>
                    <a:pt x="20078700" y="18072100"/>
                  </a:lnTo>
                  <a:lnTo>
                    <a:pt x="20040600" y="18173700"/>
                  </a:lnTo>
                  <a:lnTo>
                    <a:pt x="20015200" y="18186400"/>
                  </a:lnTo>
                  <a:lnTo>
                    <a:pt x="19926300" y="18376900"/>
                  </a:lnTo>
                  <a:lnTo>
                    <a:pt x="19900900" y="18389600"/>
                  </a:lnTo>
                  <a:lnTo>
                    <a:pt x="19875500" y="18465800"/>
                  </a:lnTo>
                  <a:lnTo>
                    <a:pt x="19735800" y="18618200"/>
                  </a:lnTo>
                  <a:lnTo>
                    <a:pt x="19735800" y="18669000"/>
                  </a:lnTo>
                  <a:lnTo>
                    <a:pt x="19659600" y="18859500"/>
                  </a:lnTo>
                  <a:lnTo>
                    <a:pt x="19558000" y="18961100"/>
                  </a:lnTo>
                  <a:lnTo>
                    <a:pt x="19558000" y="18986500"/>
                  </a:lnTo>
                  <a:lnTo>
                    <a:pt x="19456400" y="19075400"/>
                  </a:lnTo>
                  <a:lnTo>
                    <a:pt x="19456400" y="19100800"/>
                  </a:lnTo>
                  <a:lnTo>
                    <a:pt x="19354800" y="19202400"/>
                  </a:lnTo>
                  <a:lnTo>
                    <a:pt x="19304000" y="19291300"/>
                  </a:lnTo>
                  <a:lnTo>
                    <a:pt x="19240500" y="19342100"/>
                  </a:lnTo>
                  <a:lnTo>
                    <a:pt x="19113500" y="19583400"/>
                  </a:lnTo>
                  <a:lnTo>
                    <a:pt x="18961100" y="19748500"/>
                  </a:lnTo>
                  <a:lnTo>
                    <a:pt x="18910300" y="19900900"/>
                  </a:lnTo>
                  <a:lnTo>
                    <a:pt x="18821400" y="20002500"/>
                  </a:lnTo>
                  <a:lnTo>
                    <a:pt x="18796000" y="20002500"/>
                  </a:lnTo>
                  <a:lnTo>
                    <a:pt x="18681700" y="20091400"/>
                  </a:lnTo>
                  <a:lnTo>
                    <a:pt x="18681700" y="20116800"/>
                  </a:lnTo>
                  <a:lnTo>
                    <a:pt x="18542000" y="20281900"/>
                  </a:lnTo>
                  <a:lnTo>
                    <a:pt x="18529300" y="20332700"/>
                  </a:lnTo>
                  <a:lnTo>
                    <a:pt x="18503900" y="20345400"/>
                  </a:lnTo>
                  <a:lnTo>
                    <a:pt x="18440400" y="20472400"/>
                  </a:lnTo>
                  <a:lnTo>
                    <a:pt x="18389600" y="20523200"/>
                  </a:lnTo>
                  <a:lnTo>
                    <a:pt x="18313400" y="20548600"/>
                  </a:lnTo>
                  <a:lnTo>
                    <a:pt x="18300700" y="20574000"/>
                  </a:lnTo>
                  <a:lnTo>
                    <a:pt x="18199100" y="20624800"/>
                  </a:lnTo>
                  <a:lnTo>
                    <a:pt x="18161000" y="20675600"/>
                  </a:lnTo>
                  <a:lnTo>
                    <a:pt x="18135600" y="20675600"/>
                  </a:lnTo>
                  <a:lnTo>
                    <a:pt x="17780000" y="21018500"/>
                  </a:lnTo>
                  <a:lnTo>
                    <a:pt x="17780000" y="21043900"/>
                  </a:lnTo>
                  <a:lnTo>
                    <a:pt x="17589500" y="21234400"/>
                  </a:lnTo>
                  <a:lnTo>
                    <a:pt x="17564100" y="21234400"/>
                  </a:lnTo>
                  <a:lnTo>
                    <a:pt x="17487900" y="21310600"/>
                  </a:lnTo>
                  <a:lnTo>
                    <a:pt x="17462500" y="21310600"/>
                  </a:lnTo>
                  <a:lnTo>
                    <a:pt x="17449800" y="21336000"/>
                  </a:lnTo>
                  <a:lnTo>
                    <a:pt x="17272000" y="21437600"/>
                  </a:lnTo>
                  <a:lnTo>
                    <a:pt x="17246600" y="21475700"/>
                  </a:lnTo>
                  <a:lnTo>
                    <a:pt x="17094200" y="21551900"/>
                  </a:lnTo>
                  <a:lnTo>
                    <a:pt x="17068800" y="21602700"/>
                  </a:lnTo>
                  <a:lnTo>
                    <a:pt x="16967200" y="21704300"/>
                  </a:lnTo>
                  <a:lnTo>
                    <a:pt x="16840200" y="21767800"/>
                  </a:lnTo>
                  <a:lnTo>
                    <a:pt x="16776700" y="21844000"/>
                  </a:lnTo>
                  <a:lnTo>
                    <a:pt x="16687800" y="21882100"/>
                  </a:lnTo>
                  <a:lnTo>
                    <a:pt x="16522700" y="21907500"/>
                  </a:lnTo>
                  <a:lnTo>
                    <a:pt x="16522700" y="21932900"/>
                  </a:lnTo>
                  <a:lnTo>
                    <a:pt x="16383000" y="22072600"/>
                  </a:lnTo>
                  <a:lnTo>
                    <a:pt x="16167100" y="22186900"/>
                  </a:lnTo>
                  <a:lnTo>
                    <a:pt x="16154400" y="22212300"/>
                  </a:lnTo>
                  <a:lnTo>
                    <a:pt x="16065500" y="22250400"/>
                  </a:lnTo>
                  <a:lnTo>
                    <a:pt x="15951200" y="22339300"/>
                  </a:lnTo>
                  <a:lnTo>
                    <a:pt x="15900400" y="22352000"/>
                  </a:lnTo>
                  <a:lnTo>
                    <a:pt x="15786100" y="22440900"/>
                  </a:lnTo>
                  <a:lnTo>
                    <a:pt x="15633700" y="22491700"/>
                  </a:lnTo>
                  <a:lnTo>
                    <a:pt x="15608300" y="22517100"/>
                  </a:lnTo>
                  <a:lnTo>
                    <a:pt x="15417800" y="22529800"/>
                  </a:lnTo>
                  <a:lnTo>
                    <a:pt x="15303500" y="22644100"/>
                  </a:lnTo>
                  <a:lnTo>
                    <a:pt x="15201900" y="22694900"/>
                  </a:lnTo>
                  <a:lnTo>
                    <a:pt x="15049500" y="22733000"/>
                  </a:lnTo>
                  <a:lnTo>
                    <a:pt x="14960600" y="22821900"/>
                  </a:lnTo>
                  <a:lnTo>
                    <a:pt x="14922500" y="22821900"/>
                  </a:lnTo>
                  <a:lnTo>
                    <a:pt x="14820900" y="22885400"/>
                  </a:lnTo>
                  <a:lnTo>
                    <a:pt x="14782800" y="22885400"/>
                  </a:lnTo>
                  <a:lnTo>
                    <a:pt x="14566900" y="22999700"/>
                  </a:lnTo>
                  <a:lnTo>
                    <a:pt x="14528800" y="22999700"/>
                  </a:lnTo>
                  <a:lnTo>
                    <a:pt x="14389100" y="23088600"/>
                  </a:lnTo>
                  <a:lnTo>
                    <a:pt x="14274800" y="23101300"/>
                  </a:lnTo>
                  <a:lnTo>
                    <a:pt x="14084300" y="23164800"/>
                  </a:lnTo>
                  <a:lnTo>
                    <a:pt x="13690600" y="23368000"/>
                  </a:lnTo>
                  <a:lnTo>
                    <a:pt x="13398500" y="23368000"/>
                  </a:lnTo>
                  <a:lnTo>
                    <a:pt x="13208000" y="23418800"/>
                  </a:lnTo>
                  <a:lnTo>
                    <a:pt x="13081000" y="23418800"/>
                  </a:lnTo>
                  <a:lnTo>
                    <a:pt x="12763500" y="23533100"/>
                  </a:lnTo>
                  <a:lnTo>
                    <a:pt x="12700000" y="23533100"/>
                  </a:lnTo>
                  <a:lnTo>
                    <a:pt x="12649200" y="23571200"/>
                  </a:lnTo>
                  <a:lnTo>
                    <a:pt x="12611100" y="23571200"/>
                  </a:lnTo>
                  <a:lnTo>
                    <a:pt x="12484100" y="23634700"/>
                  </a:lnTo>
                  <a:lnTo>
                    <a:pt x="12357100" y="23647400"/>
                  </a:lnTo>
                  <a:lnTo>
                    <a:pt x="12293600" y="23685500"/>
                  </a:lnTo>
                  <a:lnTo>
                    <a:pt x="12141200" y="23723600"/>
                  </a:lnTo>
                  <a:lnTo>
                    <a:pt x="12039600" y="23723600"/>
                  </a:lnTo>
                  <a:lnTo>
                    <a:pt x="11912600" y="23698200"/>
                  </a:lnTo>
                  <a:lnTo>
                    <a:pt x="11874500" y="23672800"/>
                  </a:lnTo>
                  <a:lnTo>
                    <a:pt x="11645900" y="23672800"/>
                  </a:lnTo>
                  <a:lnTo>
                    <a:pt x="11518900" y="23698200"/>
                  </a:lnTo>
                  <a:lnTo>
                    <a:pt x="11379200" y="23774400"/>
                  </a:lnTo>
                  <a:lnTo>
                    <a:pt x="10985500" y="23774400"/>
                  </a:lnTo>
                  <a:lnTo>
                    <a:pt x="10731500" y="23710900"/>
                  </a:lnTo>
                  <a:lnTo>
                    <a:pt x="10426700" y="23723600"/>
                  </a:lnTo>
                  <a:lnTo>
                    <a:pt x="10287000" y="23698200"/>
                  </a:lnTo>
                  <a:lnTo>
                    <a:pt x="10058400" y="23698200"/>
                  </a:lnTo>
                  <a:lnTo>
                    <a:pt x="9880600" y="23647400"/>
                  </a:lnTo>
                  <a:lnTo>
                    <a:pt x="9258300" y="23647400"/>
                  </a:lnTo>
                  <a:lnTo>
                    <a:pt x="9118600" y="23634700"/>
                  </a:lnTo>
                  <a:lnTo>
                    <a:pt x="9004300" y="23596600"/>
                  </a:lnTo>
                  <a:lnTo>
                    <a:pt x="8851900" y="23596600"/>
                  </a:lnTo>
                  <a:lnTo>
                    <a:pt x="8775700" y="23622000"/>
                  </a:lnTo>
                  <a:lnTo>
                    <a:pt x="8610600" y="23634700"/>
                  </a:lnTo>
                  <a:lnTo>
                    <a:pt x="8585200" y="23596600"/>
                  </a:lnTo>
                  <a:lnTo>
                    <a:pt x="8559800" y="23596600"/>
                  </a:lnTo>
                  <a:lnTo>
                    <a:pt x="8547100" y="23571200"/>
                  </a:lnTo>
                  <a:lnTo>
                    <a:pt x="8521700" y="23571200"/>
                  </a:lnTo>
                  <a:lnTo>
                    <a:pt x="8509000" y="23545800"/>
                  </a:lnTo>
                  <a:lnTo>
                    <a:pt x="8483600" y="23545800"/>
                  </a:lnTo>
                  <a:lnTo>
                    <a:pt x="8470900" y="23520400"/>
                  </a:lnTo>
                  <a:lnTo>
                    <a:pt x="8420100" y="23507700"/>
                  </a:lnTo>
                  <a:lnTo>
                    <a:pt x="8356600" y="23456900"/>
                  </a:lnTo>
                  <a:lnTo>
                    <a:pt x="8166100" y="23393400"/>
                  </a:lnTo>
                  <a:lnTo>
                    <a:pt x="8051800" y="23393400"/>
                  </a:lnTo>
                  <a:lnTo>
                    <a:pt x="7823200" y="23329900"/>
                  </a:lnTo>
                  <a:lnTo>
                    <a:pt x="7708900" y="23266400"/>
                  </a:lnTo>
                  <a:lnTo>
                    <a:pt x="7581900" y="23228300"/>
                  </a:lnTo>
                  <a:lnTo>
                    <a:pt x="7480300" y="23152100"/>
                  </a:lnTo>
                  <a:lnTo>
                    <a:pt x="7124700" y="23126700"/>
                  </a:lnTo>
                  <a:lnTo>
                    <a:pt x="7048500" y="23088600"/>
                  </a:lnTo>
                  <a:lnTo>
                    <a:pt x="6921500" y="22961600"/>
                  </a:lnTo>
                  <a:lnTo>
                    <a:pt x="6870700" y="22936200"/>
                  </a:lnTo>
                  <a:lnTo>
                    <a:pt x="6629400" y="22936200"/>
                  </a:lnTo>
                  <a:lnTo>
                    <a:pt x="6451600" y="22872700"/>
                  </a:lnTo>
                  <a:lnTo>
                    <a:pt x="6400800" y="22872700"/>
                  </a:lnTo>
                  <a:lnTo>
                    <a:pt x="6286500" y="22809200"/>
                  </a:lnTo>
                  <a:lnTo>
                    <a:pt x="6210300" y="22720300"/>
                  </a:lnTo>
                  <a:lnTo>
                    <a:pt x="5956300" y="22631400"/>
                  </a:lnTo>
                  <a:lnTo>
                    <a:pt x="5943600" y="22606000"/>
                  </a:lnTo>
                  <a:lnTo>
                    <a:pt x="5816600" y="22542500"/>
                  </a:lnTo>
                  <a:lnTo>
                    <a:pt x="5727700" y="22466300"/>
                  </a:lnTo>
                  <a:lnTo>
                    <a:pt x="5486400" y="22364700"/>
                  </a:lnTo>
                  <a:lnTo>
                    <a:pt x="5397500" y="22275800"/>
                  </a:lnTo>
                  <a:lnTo>
                    <a:pt x="4965700" y="22047200"/>
                  </a:lnTo>
                  <a:lnTo>
                    <a:pt x="4775200" y="21882100"/>
                  </a:lnTo>
                  <a:lnTo>
                    <a:pt x="4749800" y="21882100"/>
                  </a:lnTo>
                  <a:lnTo>
                    <a:pt x="4686300" y="21818600"/>
                  </a:lnTo>
                  <a:lnTo>
                    <a:pt x="4622800" y="21793200"/>
                  </a:lnTo>
                  <a:lnTo>
                    <a:pt x="4597400" y="21755100"/>
                  </a:lnTo>
                  <a:lnTo>
                    <a:pt x="4572000" y="21755100"/>
                  </a:lnTo>
                  <a:lnTo>
                    <a:pt x="4445000" y="21653500"/>
                  </a:lnTo>
                  <a:lnTo>
                    <a:pt x="4394200" y="21640800"/>
                  </a:lnTo>
                  <a:lnTo>
                    <a:pt x="4381500" y="21615400"/>
                  </a:lnTo>
                  <a:lnTo>
                    <a:pt x="4241800" y="21539200"/>
                  </a:lnTo>
                  <a:lnTo>
                    <a:pt x="4216400" y="21501100"/>
                  </a:lnTo>
                  <a:lnTo>
                    <a:pt x="4152900" y="21475700"/>
                  </a:lnTo>
                  <a:lnTo>
                    <a:pt x="4127500" y="21437600"/>
                  </a:lnTo>
                  <a:lnTo>
                    <a:pt x="4064000" y="21412200"/>
                  </a:lnTo>
                  <a:lnTo>
                    <a:pt x="4038600" y="21374100"/>
                  </a:lnTo>
                  <a:lnTo>
                    <a:pt x="4013200" y="21374100"/>
                  </a:lnTo>
                  <a:lnTo>
                    <a:pt x="3835400" y="21170900"/>
                  </a:lnTo>
                  <a:lnTo>
                    <a:pt x="3721100" y="21107400"/>
                  </a:lnTo>
                  <a:lnTo>
                    <a:pt x="3581400" y="20955000"/>
                  </a:lnTo>
                  <a:lnTo>
                    <a:pt x="3416300" y="20866100"/>
                  </a:lnTo>
                  <a:lnTo>
                    <a:pt x="3390900" y="20815300"/>
                  </a:lnTo>
                  <a:lnTo>
                    <a:pt x="3340100" y="20777200"/>
                  </a:lnTo>
                  <a:lnTo>
                    <a:pt x="3340100" y="20751800"/>
                  </a:lnTo>
                  <a:lnTo>
                    <a:pt x="3251200" y="20675600"/>
                  </a:lnTo>
                  <a:lnTo>
                    <a:pt x="3251200" y="20650200"/>
                  </a:lnTo>
                  <a:lnTo>
                    <a:pt x="2806700" y="20205700"/>
                  </a:lnTo>
                  <a:lnTo>
                    <a:pt x="2781300" y="20142200"/>
                  </a:lnTo>
                  <a:lnTo>
                    <a:pt x="2616200" y="19964400"/>
                  </a:lnTo>
                  <a:lnTo>
                    <a:pt x="2565400" y="19875500"/>
                  </a:lnTo>
                  <a:lnTo>
                    <a:pt x="2501900" y="19824700"/>
                  </a:lnTo>
                  <a:lnTo>
                    <a:pt x="2501900" y="19799300"/>
                  </a:lnTo>
                  <a:lnTo>
                    <a:pt x="2260600" y="19583400"/>
                  </a:lnTo>
                  <a:lnTo>
                    <a:pt x="2159000" y="19405600"/>
                  </a:lnTo>
                  <a:lnTo>
                    <a:pt x="2070100" y="19316700"/>
                  </a:lnTo>
                  <a:lnTo>
                    <a:pt x="2070100" y="19291300"/>
                  </a:lnTo>
                  <a:lnTo>
                    <a:pt x="2032000" y="19265900"/>
                  </a:lnTo>
                  <a:lnTo>
                    <a:pt x="2032000" y="19240500"/>
                  </a:lnTo>
                  <a:lnTo>
                    <a:pt x="1993900" y="19215100"/>
                  </a:lnTo>
                  <a:lnTo>
                    <a:pt x="1993900" y="19189700"/>
                  </a:lnTo>
                  <a:lnTo>
                    <a:pt x="1955800" y="19164300"/>
                  </a:lnTo>
                  <a:lnTo>
                    <a:pt x="1955800" y="19138900"/>
                  </a:lnTo>
                  <a:lnTo>
                    <a:pt x="1917700" y="19113500"/>
                  </a:lnTo>
                  <a:lnTo>
                    <a:pt x="1917700" y="19088100"/>
                  </a:lnTo>
                  <a:lnTo>
                    <a:pt x="1879600" y="19062700"/>
                  </a:lnTo>
                  <a:lnTo>
                    <a:pt x="1879600" y="19037300"/>
                  </a:lnTo>
                  <a:lnTo>
                    <a:pt x="1803400" y="18948400"/>
                  </a:lnTo>
                  <a:lnTo>
                    <a:pt x="1638300" y="18630900"/>
                  </a:lnTo>
                  <a:lnTo>
                    <a:pt x="1612900" y="18618200"/>
                  </a:lnTo>
                  <a:lnTo>
                    <a:pt x="1587500" y="18542000"/>
                  </a:lnTo>
                  <a:lnTo>
                    <a:pt x="1562100" y="18529300"/>
                  </a:lnTo>
                  <a:lnTo>
                    <a:pt x="1536700" y="18453100"/>
                  </a:lnTo>
                  <a:lnTo>
                    <a:pt x="1460500" y="18376900"/>
                  </a:lnTo>
                  <a:lnTo>
                    <a:pt x="1371600" y="18173700"/>
                  </a:lnTo>
                  <a:lnTo>
                    <a:pt x="1346200" y="18161000"/>
                  </a:lnTo>
                  <a:lnTo>
                    <a:pt x="1295400" y="18059400"/>
                  </a:lnTo>
                  <a:lnTo>
                    <a:pt x="1257300" y="18034000"/>
                  </a:lnTo>
                  <a:lnTo>
                    <a:pt x="1257300" y="18008600"/>
                  </a:lnTo>
                  <a:lnTo>
                    <a:pt x="1231900" y="17995900"/>
                  </a:lnTo>
                  <a:lnTo>
                    <a:pt x="1181100" y="17894300"/>
                  </a:lnTo>
                  <a:lnTo>
                    <a:pt x="1143000" y="17868900"/>
                  </a:lnTo>
                  <a:lnTo>
                    <a:pt x="1143000" y="17843500"/>
                  </a:lnTo>
                  <a:lnTo>
                    <a:pt x="1079500" y="17792700"/>
                  </a:lnTo>
                  <a:lnTo>
                    <a:pt x="952500" y="17551400"/>
                  </a:lnTo>
                  <a:lnTo>
                    <a:pt x="965200" y="17272000"/>
                  </a:lnTo>
                  <a:lnTo>
                    <a:pt x="787400" y="16865600"/>
                  </a:lnTo>
                  <a:lnTo>
                    <a:pt x="673100" y="16751300"/>
                  </a:lnTo>
                  <a:lnTo>
                    <a:pt x="622300" y="16725900"/>
                  </a:lnTo>
                  <a:lnTo>
                    <a:pt x="508000" y="16370300"/>
                  </a:lnTo>
                  <a:lnTo>
                    <a:pt x="444500" y="15722600"/>
                  </a:lnTo>
                  <a:lnTo>
                    <a:pt x="342900" y="15544800"/>
                  </a:lnTo>
                  <a:lnTo>
                    <a:pt x="292100" y="15138400"/>
                  </a:lnTo>
                  <a:lnTo>
                    <a:pt x="228600" y="15074900"/>
                  </a:lnTo>
                  <a:lnTo>
                    <a:pt x="165100" y="14947900"/>
                  </a:lnTo>
                  <a:lnTo>
                    <a:pt x="215900" y="14782800"/>
                  </a:lnTo>
                  <a:lnTo>
                    <a:pt x="215900" y="14668500"/>
                  </a:lnTo>
                  <a:lnTo>
                    <a:pt x="190500" y="14389100"/>
                  </a:lnTo>
                  <a:lnTo>
                    <a:pt x="139700" y="14274800"/>
                  </a:lnTo>
                  <a:lnTo>
                    <a:pt x="139700" y="13449300"/>
                  </a:lnTo>
                  <a:lnTo>
                    <a:pt x="114300" y="13373100"/>
                  </a:lnTo>
                  <a:lnTo>
                    <a:pt x="114300" y="13004800"/>
                  </a:lnTo>
                  <a:lnTo>
                    <a:pt x="63500" y="12801600"/>
                  </a:lnTo>
                  <a:lnTo>
                    <a:pt x="12700" y="12712700"/>
                  </a:lnTo>
                  <a:lnTo>
                    <a:pt x="114300" y="12407900"/>
                  </a:lnTo>
                  <a:lnTo>
                    <a:pt x="177800" y="12280900"/>
                  </a:lnTo>
                  <a:lnTo>
                    <a:pt x="165100" y="12242800"/>
                  </a:lnTo>
                  <a:lnTo>
                    <a:pt x="139700" y="12230100"/>
                  </a:lnTo>
                  <a:lnTo>
                    <a:pt x="101600" y="12090400"/>
                  </a:lnTo>
                  <a:lnTo>
                    <a:pt x="139700" y="11823700"/>
                  </a:lnTo>
                  <a:lnTo>
                    <a:pt x="88900" y="11620500"/>
                  </a:lnTo>
                  <a:lnTo>
                    <a:pt x="101600" y="11023600"/>
                  </a:lnTo>
                  <a:lnTo>
                    <a:pt x="63500" y="10782300"/>
                  </a:lnTo>
                  <a:lnTo>
                    <a:pt x="63500" y="10655300"/>
                  </a:lnTo>
                  <a:lnTo>
                    <a:pt x="101600" y="10414000"/>
                  </a:lnTo>
                  <a:lnTo>
                    <a:pt x="88900" y="10109200"/>
                  </a:lnTo>
                  <a:lnTo>
                    <a:pt x="114300" y="10045700"/>
                  </a:lnTo>
                  <a:lnTo>
                    <a:pt x="114300" y="9931400"/>
                  </a:lnTo>
                  <a:lnTo>
                    <a:pt x="88900" y="9690100"/>
                  </a:lnTo>
                  <a:lnTo>
                    <a:pt x="114300" y="9385300"/>
                  </a:lnTo>
                  <a:lnTo>
                    <a:pt x="101600" y="9283700"/>
                  </a:lnTo>
                  <a:lnTo>
                    <a:pt x="38100" y="9169400"/>
                  </a:lnTo>
                  <a:lnTo>
                    <a:pt x="38100" y="9131300"/>
                  </a:lnTo>
                  <a:lnTo>
                    <a:pt x="114300" y="8966200"/>
                  </a:lnTo>
                  <a:lnTo>
                    <a:pt x="127000" y="8826500"/>
                  </a:lnTo>
                  <a:lnTo>
                    <a:pt x="114300" y="8750300"/>
                  </a:lnTo>
                  <a:lnTo>
                    <a:pt x="50800" y="8661400"/>
                  </a:lnTo>
                  <a:lnTo>
                    <a:pt x="12700" y="8496300"/>
                  </a:lnTo>
                  <a:lnTo>
                    <a:pt x="25400" y="8331200"/>
                  </a:lnTo>
                  <a:lnTo>
                    <a:pt x="63500" y="8204200"/>
                  </a:lnTo>
                  <a:lnTo>
                    <a:pt x="88900" y="8178800"/>
                  </a:lnTo>
                  <a:lnTo>
                    <a:pt x="88900" y="7886700"/>
                  </a:lnTo>
                  <a:lnTo>
                    <a:pt x="127000" y="7696200"/>
                  </a:lnTo>
                  <a:lnTo>
                    <a:pt x="114300" y="7556500"/>
                  </a:lnTo>
                  <a:lnTo>
                    <a:pt x="12700" y="7416800"/>
                  </a:lnTo>
                  <a:lnTo>
                    <a:pt x="25400" y="6921500"/>
                  </a:lnTo>
                  <a:lnTo>
                    <a:pt x="101600" y="6629400"/>
                  </a:lnTo>
                  <a:lnTo>
                    <a:pt x="101600" y="6400800"/>
                  </a:lnTo>
                  <a:lnTo>
                    <a:pt x="76200" y="6261100"/>
                  </a:lnTo>
                  <a:lnTo>
                    <a:pt x="38100" y="6172200"/>
                  </a:lnTo>
                  <a:lnTo>
                    <a:pt x="25400" y="6032500"/>
                  </a:lnTo>
                  <a:lnTo>
                    <a:pt x="88900" y="5892800"/>
                  </a:lnTo>
                  <a:lnTo>
                    <a:pt x="127000" y="5651500"/>
                  </a:lnTo>
                  <a:lnTo>
                    <a:pt x="101600" y="5397500"/>
                  </a:lnTo>
                  <a:lnTo>
                    <a:pt x="76200" y="5308600"/>
                  </a:lnTo>
                  <a:lnTo>
                    <a:pt x="38100" y="5257800"/>
                  </a:lnTo>
                  <a:lnTo>
                    <a:pt x="25400" y="5181600"/>
                  </a:lnTo>
                  <a:lnTo>
                    <a:pt x="25400" y="5092700"/>
                  </a:lnTo>
                  <a:lnTo>
                    <a:pt x="63500" y="5003800"/>
                  </a:lnTo>
                  <a:lnTo>
                    <a:pt x="63500" y="4838700"/>
                  </a:lnTo>
                  <a:lnTo>
                    <a:pt x="12700" y="4419600"/>
                  </a:lnTo>
                  <a:lnTo>
                    <a:pt x="12700" y="4254500"/>
                  </a:lnTo>
                  <a:lnTo>
                    <a:pt x="63500" y="4114800"/>
                  </a:lnTo>
                  <a:lnTo>
                    <a:pt x="76200" y="3975100"/>
                  </a:lnTo>
                  <a:lnTo>
                    <a:pt x="12700" y="3873500"/>
                  </a:lnTo>
                  <a:lnTo>
                    <a:pt x="0" y="3810000"/>
                  </a:lnTo>
                  <a:lnTo>
                    <a:pt x="0" y="3390900"/>
                  </a:lnTo>
                  <a:lnTo>
                    <a:pt x="25400" y="3276600"/>
                  </a:lnTo>
                  <a:lnTo>
                    <a:pt x="25400" y="2832100"/>
                  </a:lnTo>
                  <a:lnTo>
                    <a:pt x="0" y="2755900"/>
                  </a:lnTo>
                  <a:lnTo>
                    <a:pt x="12700" y="2425700"/>
                  </a:lnTo>
                  <a:lnTo>
                    <a:pt x="76200" y="2197100"/>
                  </a:lnTo>
                  <a:lnTo>
                    <a:pt x="25400" y="2082800"/>
                  </a:lnTo>
                  <a:lnTo>
                    <a:pt x="25400" y="1892300"/>
                  </a:lnTo>
                  <a:lnTo>
                    <a:pt x="88900" y="1701800"/>
                  </a:lnTo>
                  <a:lnTo>
                    <a:pt x="114300" y="1676400"/>
                  </a:lnTo>
                  <a:lnTo>
                    <a:pt x="101600" y="1003300"/>
                  </a:lnTo>
                  <a:lnTo>
                    <a:pt x="88900" y="901700"/>
                  </a:lnTo>
                  <a:lnTo>
                    <a:pt x="38100" y="774700"/>
                  </a:lnTo>
                  <a:lnTo>
                    <a:pt x="38100" y="622300"/>
                  </a:lnTo>
                  <a:lnTo>
                    <a:pt x="76200" y="495300"/>
                  </a:lnTo>
                  <a:close/>
                </a:path>
              </a:pathLst>
            </a:custGeom>
            <a:blipFill>
              <a:blip r:embed="rId2"/>
              <a:stretch>
                <a:fillRect r="-67546"/>
              </a:stretch>
            </a:blipFill>
          </p:spPr>
          <p:txBody>
            <a:bodyPr/>
            <a:lstStyle/>
            <a:p>
              <a:endParaRPr lang="en-US"/>
            </a:p>
          </p:txBody>
        </p:sp>
      </p:grpSp>
      <p:sp>
        <p:nvSpPr>
          <p:cNvPr id="7" name="Freeform 4">
            <a:extLst>
              <a:ext uri="{FF2B5EF4-FFF2-40B4-BE49-F238E27FC236}">
                <a16:creationId xmlns:a16="http://schemas.microsoft.com/office/drawing/2014/main" id="{37D47005-F9DF-DC82-1490-F5E6CD2ACDCF}"/>
              </a:ext>
            </a:extLst>
          </p:cNvPr>
          <p:cNvSpPr/>
          <p:nvPr userDrawn="1"/>
        </p:nvSpPr>
        <p:spPr>
          <a:xfrm>
            <a:off x="14916621" y="6616330"/>
            <a:ext cx="7456745" cy="8649825"/>
          </a:xfrm>
          <a:custGeom>
            <a:avLst/>
            <a:gdLst/>
            <a:ahLst/>
            <a:cxnLst/>
            <a:rect l="l" t="t" r="r" b="b"/>
            <a:pathLst>
              <a:path w="7456745" h="8649825">
                <a:moveTo>
                  <a:pt x="0" y="0"/>
                </a:moveTo>
                <a:lnTo>
                  <a:pt x="7456746" y="0"/>
                </a:lnTo>
                <a:lnTo>
                  <a:pt x="7456746" y="8649824"/>
                </a:lnTo>
                <a:lnTo>
                  <a:pt x="0" y="8649824"/>
                </a:lnTo>
                <a:lnTo>
                  <a:pt x="0" y="0"/>
                </a:lnTo>
                <a:close/>
              </a:path>
            </a:pathLst>
          </a:custGeom>
          <a:blipFill>
            <a:blip r:embed="rId3"/>
            <a:stretch>
              <a:fillRect l="-32415" r="-32415"/>
            </a:stretch>
          </a:blipFill>
        </p:spPr>
        <p:txBody>
          <a:bodyPr/>
          <a:lstStyle/>
          <a:p>
            <a:endParaRPr lang="en-US"/>
          </a:p>
        </p:txBody>
      </p:sp>
      <p:sp>
        <p:nvSpPr>
          <p:cNvPr id="8" name="Freeform 5">
            <a:extLst>
              <a:ext uri="{FF2B5EF4-FFF2-40B4-BE49-F238E27FC236}">
                <a16:creationId xmlns:a16="http://schemas.microsoft.com/office/drawing/2014/main" id="{81BF75B2-173E-8205-7255-604A636BD4E9}"/>
              </a:ext>
            </a:extLst>
          </p:cNvPr>
          <p:cNvSpPr/>
          <p:nvPr userDrawn="1"/>
        </p:nvSpPr>
        <p:spPr>
          <a:xfrm>
            <a:off x="13957955" y="-2879493"/>
            <a:ext cx="6061260" cy="6022715"/>
          </a:xfrm>
          <a:custGeom>
            <a:avLst/>
            <a:gdLst/>
            <a:ahLst/>
            <a:cxnLst/>
            <a:rect l="l" t="t" r="r" b="b"/>
            <a:pathLst>
              <a:path w="6061260" h="6022715">
                <a:moveTo>
                  <a:pt x="0" y="0"/>
                </a:moveTo>
                <a:lnTo>
                  <a:pt x="6061261" y="0"/>
                </a:lnTo>
                <a:lnTo>
                  <a:pt x="6061261" y="6022715"/>
                </a:lnTo>
                <a:lnTo>
                  <a:pt x="0" y="6022715"/>
                </a:lnTo>
                <a:lnTo>
                  <a:pt x="0" y="0"/>
                </a:lnTo>
                <a:close/>
              </a:path>
            </a:pathLst>
          </a:custGeom>
          <a:blipFill>
            <a:blip r:embed="rId4"/>
            <a:stretch>
              <a:fillRect/>
            </a:stretch>
          </a:blipFill>
        </p:spPr>
        <p:txBody>
          <a:bodyPr/>
          <a:lstStyle/>
          <a:p>
            <a:endParaRPr lang="en-US"/>
          </a:p>
        </p:txBody>
      </p:sp>
      <p:sp>
        <p:nvSpPr>
          <p:cNvPr id="9" name="TextBox 6">
            <a:extLst>
              <a:ext uri="{FF2B5EF4-FFF2-40B4-BE49-F238E27FC236}">
                <a16:creationId xmlns:a16="http://schemas.microsoft.com/office/drawing/2014/main" id="{F0DC4983-343C-F4AA-F240-43E66EAFEC80}"/>
              </a:ext>
            </a:extLst>
          </p:cNvPr>
          <p:cNvSpPr txBox="1"/>
          <p:nvPr userDrawn="1"/>
        </p:nvSpPr>
        <p:spPr>
          <a:xfrm>
            <a:off x="1028700" y="2010412"/>
            <a:ext cx="10383292" cy="8396605"/>
          </a:xfrm>
          <a:prstGeom prst="rect">
            <a:avLst/>
          </a:prstGeom>
        </p:spPr>
        <p:txBody>
          <a:bodyPr lIns="0" tIns="0" rIns="0" bIns="0" rtlCol="0" anchor="t">
            <a:spAutoFit/>
          </a:bodyPr>
          <a:lstStyle/>
          <a:p>
            <a:pPr marL="604519" lvl="1" indent="-302260" algn="l">
              <a:lnSpc>
                <a:spcPts val="3919"/>
              </a:lnSpc>
              <a:buFont typeface="Arial"/>
              <a:buChar char="•"/>
            </a:pPr>
            <a:r>
              <a:rPr lang="en-US" sz="2799" b="1">
                <a:solidFill>
                  <a:srgbClr val="AE1022"/>
                </a:solidFill>
                <a:latin typeface="Montserrat Bold"/>
                <a:ea typeface="Montserrat Bold"/>
                <a:cs typeface="Montserrat Bold"/>
                <a:sym typeface="Montserrat Bold"/>
              </a:rPr>
              <a:t>Military Manoeuvres</a:t>
            </a:r>
            <a:r>
              <a:rPr lang="en-US" sz="2799">
                <a:solidFill>
                  <a:srgbClr val="AE1022"/>
                </a:solidFill>
                <a:latin typeface="Montserrat"/>
                <a:ea typeface="Montserrat"/>
                <a:cs typeface="Montserrat"/>
                <a:sym typeface="Montserrat"/>
              </a:rPr>
              <a:t> </a:t>
            </a:r>
          </a:p>
          <a:p>
            <a:pPr algn="l">
              <a:lnSpc>
                <a:spcPts val="3919"/>
              </a:lnSpc>
            </a:pPr>
            <a:r>
              <a:rPr lang="en-US" sz="2799">
                <a:solidFill>
                  <a:srgbClr val="AE1022"/>
                </a:solidFill>
                <a:latin typeface="Montserrat"/>
                <a:ea typeface="Montserrat"/>
                <a:cs typeface="Montserrat"/>
                <a:sym typeface="Montserrat"/>
              </a:rPr>
              <a:t>Join the ranks of a soldier in a historical army.</a:t>
            </a:r>
          </a:p>
          <a:p>
            <a:pPr algn="l">
              <a:lnSpc>
                <a:spcPts val="3919"/>
              </a:lnSpc>
            </a:pPr>
            <a:endParaRPr lang="en-US" sz="2799">
              <a:solidFill>
                <a:srgbClr val="AE1022"/>
              </a:solidFill>
              <a:latin typeface="Montserrat"/>
              <a:ea typeface="Montserrat"/>
              <a:cs typeface="Montserrat"/>
              <a:sym typeface="Montserrat"/>
            </a:endParaRPr>
          </a:p>
          <a:p>
            <a:pPr marL="604519" lvl="1" indent="-302260" algn="l">
              <a:lnSpc>
                <a:spcPts val="3919"/>
              </a:lnSpc>
              <a:buFont typeface="Arial"/>
              <a:buChar char="•"/>
            </a:pPr>
            <a:r>
              <a:rPr lang="en-US" sz="2799" b="1">
                <a:solidFill>
                  <a:srgbClr val="AE1022"/>
                </a:solidFill>
                <a:latin typeface="Montserrat Bold"/>
                <a:ea typeface="Montserrat Bold"/>
                <a:cs typeface="Montserrat Bold"/>
                <a:sym typeface="Montserrat Bold"/>
              </a:rPr>
              <a:t>Crime and Punishment</a:t>
            </a:r>
            <a:r>
              <a:rPr lang="en-US" sz="2799">
                <a:solidFill>
                  <a:srgbClr val="AE1022"/>
                </a:solidFill>
                <a:latin typeface="Montserrat"/>
                <a:ea typeface="Montserrat"/>
                <a:cs typeface="Montserrat"/>
                <a:sym typeface="Montserrat"/>
              </a:rPr>
              <a:t> </a:t>
            </a:r>
          </a:p>
          <a:p>
            <a:pPr algn="l">
              <a:lnSpc>
                <a:spcPts val="3919"/>
              </a:lnSpc>
            </a:pPr>
            <a:r>
              <a:rPr lang="en-US" sz="2799">
                <a:solidFill>
                  <a:srgbClr val="AE1022"/>
                </a:solidFill>
                <a:latin typeface="Montserrat"/>
                <a:ea typeface="Montserrat"/>
                <a:cs typeface="Montserrat"/>
                <a:sym typeface="Montserrat"/>
              </a:rPr>
              <a:t>Argue your innocence or face justice at court.</a:t>
            </a:r>
          </a:p>
          <a:p>
            <a:pPr algn="l">
              <a:lnSpc>
                <a:spcPts val="3919"/>
              </a:lnSpc>
            </a:pPr>
            <a:endParaRPr lang="en-US" sz="2799">
              <a:solidFill>
                <a:srgbClr val="AE1022"/>
              </a:solidFill>
              <a:latin typeface="Montserrat"/>
              <a:ea typeface="Montserrat"/>
              <a:cs typeface="Montserrat"/>
              <a:sym typeface="Montserrat"/>
            </a:endParaRPr>
          </a:p>
          <a:p>
            <a:pPr marL="604519" lvl="1" indent="-302260" algn="l">
              <a:lnSpc>
                <a:spcPts val="3919"/>
              </a:lnSpc>
              <a:buFont typeface="Arial"/>
              <a:buChar char="•"/>
            </a:pPr>
            <a:r>
              <a:rPr lang="en-US" sz="2799" b="1">
                <a:solidFill>
                  <a:srgbClr val="AE1022"/>
                </a:solidFill>
                <a:latin typeface="Montserrat Bold"/>
                <a:ea typeface="Montserrat Bold"/>
                <a:cs typeface="Montserrat Bold"/>
                <a:sym typeface="Montserrat Bold"/>
              </a:rPr>
              <a:t>Bow Making</a:t>
            </a:r>
            <a:r>
              <a:rPr lang="en-US" sz="2799">
                <a:solidFill>
                  <a:srgbClr val="AE1022"/>
                </a:solidFill>
                <a:latin typeface="Montserrat"/>
                <a:ea typeface="Montserrat"/>
                <a:cs typeface="Montserrat"/>
                <a:sym typeface="Montserrat"/>
              </a:rPr>
              <a:t> </a:t>
            </a:r>
          </a:p>
          <a:p>
            <a:pPr algn="l">
              <a:lnSpc>
                <a:spcPts val="3919"/>
              </a:lnSpc>
            </a:pPr>
            <a:r>
              <a:rPr lang="en-US" sz="2799">
                <a:solidFill>
                  <a:srgbClr val="AE1022"/>
                </a:solidFill>
                <a:latin typeface="Montserrat"/>
                <a:ea typeface="Montserrat"/>
                <a:cs typeface="Montserrat"/>
                <a:sym typeface="Montserrat"/>
              </a:rPr>
              <a:t>Craft your own bow and take aim to prove your skills.</a:t>
            </a:r>
          </a:p>
          <a:p>
            <a:pPr algn="l">
              <a:lnSpc>
                <a:spcPts val="3919"/>
              </a:lnSpc>
            </a:pPr>
            <a:endParaRPr lang="en-US" sz="2799">
              <a:solidFill>
                <a:srgbClr val="AE1022"/>
              </a:solidFill>
              <a:latin typeface="Montserrat"/>
              <a:ea typeface="Montserrat"/>
              <a:cs typeface="Montserrat"/>
              <a:sym typeface="Montserrat"/>
            </a:endParaRPr>
          </a:p>
          <a:p>
            <a:pPr marL="604519" lvl="1" indent="-302260" algn="l">
              <a:lnSpc>
                <a:spcPts val="3919"/>
              </a:lnSpc>
              <a:buFont typeface="Arial"/>
              <a:buChar char="•"/>
            </a:pPr>
            <a:r>
              <a:rPr lang="en-US" sz="2799" b="1">
                <a:solidFill>
                  <a:srgbClr val="AE1022"/>
                </a:solidFill>
                <a:latin typeface="Montserrat Bold"/>
                <a:ea typeface="Montserrat Bold"/>
                <a:cs typeface="Montserrat Bold"/>
                <a:sym typeface="Montserrat Bold"/>
              </a:rPr>
              <a:t>Life on the Farm</a:t>
            </a:r>
            <a:r>
              <a:rPr lang="en-US" sz="2799">
                <a:solidFill>
                  <a:srgbClr val="AE1022"/>
                </a:solidFill>
                <a:latin typeface="Montserrat"/>
                <a:ea typeface="Montserrat"/>
                <a:cs typeface="Montserrat"/>
                <a:sym typeface="Montserrat"/>
              </a:rPr>
              <a:t> </a:t>
            </a:r>
          </a:p>
          <a:p>
            <a:pPr algn="l">
              <a:lnSpc>
                <a:spcPts val="3919"/>
              </a:lnSpc>
            </a:pPr>
            <a:r>
              <a:rPr lang="en-US" sz="2799">
                <a:solidFill>
                  <a:srgbClr val="AE1022"/>
                </a:solidFill>
                <a:latin typeface="Montserrat"/>
                <a:ea typeface="Montserrat"/>
                <a:cs typeface="Montserrat"/>
                <a:sym typeface="Montserrat"/>
              </a:rPr>
              <a:t>Master the art of farming the way ancient civilisations would have. </a:t>
            </a:r>
          </a:p>
          <a:p>
            <a:pPr algn="l">
              <a:lnSpc>
                <a:spcPts val="3919"/>
              </a:lnSpc>
            </a:pPr>
            <a:endParaRPr lang="en-US" sz="2799">
              <a:solidFill>
                <a:srgbClr val="AE1022"/>
              </a:solidFill>
              <a:latin typeface="Montserrat"/>
              <a:ea typeface="Montserrat"/>
              <a:cs typeface="Montserrat"/>
              <a:sym typeface="Montserrat"/>
            </a:endParaRPr>
          </a:p>
          <a:p>
            <a:pPr marL="604519" lvl="1" indent="-302260" algn="l">
              <a:lnSpc>
                <a:spcPts val="3919"/>
              </a:lnSpc>
              <a:buFont typeface="Arial"/>
              <a:buChar char="•"/>
            </a:pPr>
            <a:r>
              <a:rPr lang="en-US" sz="2799" b="1">
                <a:solidFill>
                  <a:srgbClr val="AE1022"/>
                </a:solidFill>
                <a:latin typeface="Montserrat Bold"/>
                <a:ea typeface="Montserrat Bold"/>
                <a:cs typeface="Montserrat Bold"/>
                <a:sym typeface="Montserrat Bold"/>
              </a:rPr>
              <a:t>A Raid or Battle</a:t>
            </a:r>
            <a:r>
              <a:rPr lang="en-US" sz="2799">
                <a:solidFill>
                  <a:srgbClr val="AE1022"/>
                </a:solidFill>
                <a:latin typeface="Montserrat"/>
                <a:ea typeface="Montserrat"/>
                <a:cs typeface="Montserrat"/>
                <a:sym typeface="Montserrat"/>
              </a:rPr>
              <a:t> </a:t>
            </a:r>
          </a:p>
          <a:p>
            <a:pPr algn="l">
              <a:lnSpc>
                <a:spcPts val="3919"/>
              </a:lnSpc>
            </a:pPr>
            <a:r>
              <a:rPr lang="en-US" sz="2799">
                <a:solidFill>
                  <a:srgbClr val="AE1022"/>
                </a:solidFill>
                <a:latin typeface="Montserrat"/>
                <a:ea typeface="Montserrat"/>
                <a:cs typeface="Montserrat"/>
                <a:sym typeface="Montserrat"/>
              </a:rPr>
              <a:t> Put your newfound skills to the test in a fully fledged re-enactment of famous battles and raids. </a:t>
            </a:r>
          </a:p>
          <a:p>
            <a:pPr algn="l">
              <a:lnSpc>
                <a:spcPts val="3919"/>
              </a:lnSpc>
            </a:pPr>
            <a:endParaRPr lang="en-US" sz="2799">
              <a:solidFill>
                <a:srgbClr val="AE1022"/>
              </a:solidFill>
              <a:latin typeface="Montserrat"/>
              <a:ea typeface="Montserrat"/>
              <a:cs typeface="Montserrat"/>
              <a:sym typeface="Montserrat"/>
            </a:endParaRPr>
          </a:p>
        </p:txBody>
      </p:sp>
      <p:sp>
        <p:nvSpPr>
          <p:cNvPr id="10" name="TextBox 7">
            <a:extLst>
              <a:ext uri="{FF2B5EF4-FFF2-40B4-BE49-F238E27FC236}">
                <a16:creationId xmlns:a16="http://schemas.microsoft.com/office/drawing/2014/main" id="{E39F4CAD-0C0A-264E-071D-0CEAFD843E95}"/>
              </a:ext>
            </a:extLst>
          </p:cNvPr>
          <p:cNvSpPr txBox="1"/>
          <p:nvPr userDrawn="1"/>
        </p:nvSpPr>
        <p:spPr>
          <a:xfrm>
            <a:off x="1028700" y="838200"/>
            <a:ext cx="9693715" cy="949325"/>
          </a:xfrm>
          <a:prstGeom prst="rect">
            <a:avLst/>
          </a:prstGeom>
        </p:spPr>
        <p:txBody>
          <a:bodyPr lIns="0" tIns="0" rIns="0" bIns="0" rtlCol="0" anchor="t">
            <a:spAutoFit/>
          </a:bodyPr>
          <a:lstStyle/>
          <a:p>
            <a:pPr algn="l">
              <a:lnSpc>
                <a:spcPts val="7000"/>
              </a:lnSpc>
            </a:pPr>
            <a:r>
              <a:rPr lang="en-US" sz="5000">
                <a:solidFill>
                  <a:srgbClr val="CD2E24"/>
                </a:solidFill>
                <a:latin typeface="Quincy CF Medium"/>
                <a:ea typeface="Quincy CF Medium"/>
                <a:cs typeface="Quincy CF Medium"/>
                <a:sym typeface="Quincy CF Medium"/>
              </a:rPr>
              <a:t>Types of activities </a:t>
            </a:r>
          </a:p>
        </p:txBody>
      </p:sp>
    </p:spTree>
    <p:extLst>
      <p:ext uri="{BB962C8B-B14F-4D97-AF65-F5344CB8AC3E}">
        <p14:creationId xmlns:p14="http://schemas.microsoft.com/office/powerpoint/2010/main" val="2113576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5" name="Group 2">
            <a:extLst>
              <a:ext uri="{FF2B5EF4-FFF2-40B4-BE49-F238E27FC236}">
                <a16:creationId xmlns:a16="http://schemas.microsoft.com/office/drawing/2014/main" id="{2548F605-FAA9-9FBA-8184-42B54982B7D1}"/>
              </a:ext>
            </a:extLst>
          </p:cNvPr>
          <p:cNvGrpSpPr/>
          <p:nvPr userDrawn="1"/>
        </p:nvGrpSpPr>
        <p:grpSpPr>
          <a:xfrm rot="175494">
            <a:off x="11856916" y="3251147"/>
            <a:ext cx="5444034" cy="6077061"/>
            <a:chOff x="292100" y="190500"/>
            <a:chExt cx="21297900" cy="23774400"/>
          </a:xfrm>
        </p:grpSpPr>
        <p:sp>
          <p:nvSpPr>
            <p:cNvPr id="6" name="Freeform 3">
              <a:extLst>
                <a:ext uri="{FF2B5EF4-FFF2-40B4-BE49-F238E27FC236}">
                  <a16:creationId xmlns:a16="http://schemas.microsoft.com/office/drawing/2014/main" id="{E32322C4-D73A-C3BC-0116-B5145CDF82A4}"/>
                </a:ext>
              </a:extLst>
            </p:cNvPr>
            <p:cNvSpPr/>
            <p:nvPr/>
          </p:nvSpPr>
          <p:spPr>
            <a:xfrm>
              <a:off x="0" y="0"/>
              <a:ext cx="21297900" cy="23774400"/>
            </a:xfrm>
            <a:custGeom>
              <a:avLst/>
              <a:gdLst/>
              <a:ahLst/>
              <a:cxnLst/>
              <a:rect l="l" t="t" r="r" b="b"/>
              <a:pathLst>
                <a:path w="21297900" h="23774400">
                  <a:moveTo>
                    <a:pt x="88900" y="190500"/>
                  </a:moveTo>
                  <a:lnTo>
                    <a:pt x="114300" y="127000"/>
                  </a:lnTo>
                  <a:lnTo>
                    <a:pt x="203200" y="101600"/>
                  </a:lnTo>
                  <a:lnTo>
                    <a:pt x="228600" y="76200"/>
                  </a:lnTo>
                  <a:lnTo>
                    <a:pt x="431800" y="114300"/>
                  </a:lnTo>
                  <a:lnTo>
                    <a:pt x="457200" y="76200"/>
                  </a:lnTo>
                  <a:lnTo>
                    <a:pt x="508000" y="50800"/>
                  </a:lnTo>
                  <a:lnTo>
                    <a:pt x="711200" y="12700"/>
                  </a:lnTo>
                  <a:lnTo>
                    <a:pt x="939800" y="38100"/>
                  </a:lnTo>
                  <a:lnTo>
                    <a:pt x="1231900" y="25400"/>
                  </a:lnTo>
                  <a:lnTo>
                    <a:pt x="1270000" y="50800"/>
                  </a:lnTo>
                  <a:lnTo>
                    <a:pt x="1397000" y="50800"/>
                  </a:lnTo>
                  <a:lnTo>
                    <a:pt x="1511300" y="25400"/>
                  </a:lnTo>
                  <a:lnTo>
                    <a:pt x="2006600" y="25400"/>
                  </a:lnTo>
                  <a:lnTo>
                    <a:pt x="2120900" y="0"/>
                  </a:lnTo>
                  <a:lnTo>
                    <a:pt x="2806700" y="25400"/>
                  </a:lnTo>
                  <a:lnTo>
                    <a:pt x="2971800" y="88900"/>
                  </a:lnTo>
                  <a:lnTo>
                    <a:pt x="3022600" y="88900"/>
                  </a:lnTo>
                  <a:lnTo>
                    <a:pt x="3060700" y="63500"/>
                  </a:lnTo>
                  <a:lnTo>
                    <a:pt x="3136900" y="63500"/>
                  </a:lnTo>
                  <a:lnTo>
                    <a:pt x="3187700" y="88900"/>
                  </a:lnTo>
                  <a:lnTo>
                    <a:pt x="3327400" y="88900"/>
                  </a:lnTo>
                  <a:lnTo>
                    <a:pt x="3505200" y="25400"/>
                  </a:lnTo>
                  <a:lnTo>
                    <a:pt x="4470400" y="25400"/>
                  </a:lnTo>
                  <a:lnTo>
                    <a:pt x="4559300" y="76200"/>
                  </a:lnTo>
                  <a:lnTo>
                    <a:pt x="4673600" y="76200"/>
                  </a:lnTo>
                  <a:lnTo>
                    <a:pt x="4762500" y="38100"/>
                  </a:lnTo>
                  <a:lnTo>
                    <a:pt x="5092700" y="25400"/>
                  </a:lnTo>
                  <a:lnTo>
                    <a:pt x="7137400" y="38100"/>
                  </a:lnTo>
                  <a:lnTo>
                    <a:pt x="7353300" y="0"/>
                  </a:lnTo>
                  <a:lnTo>
                    <a:pt x="7835900" y="12700"/>
                  </a:lnTo>
                  <a:lnTo>
                    <a:pt x="8051800" y="50800"/>
                  </a:lnTo>
                  <a:lnTo>
                    <a:pt x="8356600" y="25400"/>
                  </a:lnTo>
                  <a:lnTo>
                    <a:pt x="10414000" y="25400"/>
                  </a:lnTo>
                  <a:lnTo>
                    <a:pt x="10883900" y="50800"/>
                  </a:lnTo>
                  <a:lnTo>
                    <a:pt x="10972800" y="12700"/>
                  </a:lnTo>
                  <a:lnTo>
                    <a:pt x="11658600" y="12700"/>
                  </a:lnTo>
                  <a:lnTo>
                    <a:pt x="11938000" y="63500"/>
                  </a:lnTo>
                  <a:lnTo>
                    <a:pt x="12014200" y="63500"/>
                  </a:lnTo>
                  <a:lnTo>
                    <a:pt x="12103100" y="12700"/>
                  </a:lnTo>
                  <a:lnTo>
                    <a:pt x="13296900" y="12700"/>
                  </a:lnTo>
                  <a:lnTo>
                    <a:pt x="13449300" y="50800"/>
                  </a:lnTo>
                  <a:lnTo>
                    <a:pt x="13512800" y="101600"/>
                  </a:lnTo>
                  <a:lnTo>
                    <a:pt x="13614400" y="127000"/>
                  </a:lnTo>
                  <a:lnTo>
                    <a:pt x="13817600" y="38100"/>
                  </a:lnTo>
                  <a:lnTo>
                    <a:pt x="13919200" y="38100"/>
                  </a:lnTo>
                  <a:lnTo>
                    <a:pt x="14033500" y="101600"/>
                  </a:lnTo>
                  <a:lnTo>
                    <a:pt x="14249400" y="76200"/>
                  </a:lnTo>
                  <a:lnTo>
                    <a:pt x="14478000" y="101600"/>
                  </a:lnTo>
                  <a:lnTo>
                    <a:pt x="14516100" y="63500"/>
                  </a:lnTo>
                  <a:lnTo>
                    <a:pt x="14554200" y="63500"/>
                  </a:lnTo>
                  <a:lnTo>
                    <a:pt x="14655800" y="12700"/>
                  </a:lnTo>
                  <a:lnTo>
                    <a:pt x="15976600" y="25400"/>
                  </a:lnTo>
                  <a:lnTo>
                    <a:pt x="16230600" y="88900"/>
                  </a:lnTo>
                  <a:lnTo>
                    <a:pt x="16332200" y="88900"/>
                  </a:lnTo>
                  <a:lnTo>
                    <a:pt x="16370300" y="63500"/>
                  </a:lnTo>
                  <a:lnTo>
                    <a:pt x="16573500" y="76200"/>
                  </a:lnTo>
                  <a:lnTo>
                    <a:pt x="16675100" y="38100"/>
                  </a:lnTo>
                  <a:lnTo>
                    <a:pt x="16802100" y="25400"/>
                  </a:lnTo>
                  <a:lnTo>
                    <a:pt x="16992600" y="38100"/>
                  </a:lnTo>
                  <a:lnTo>
                    <a:pt x="17094200" y="76200"/>
                  </a:lnTo>
                  <a:lnTo>
                    <a:pt x="17221200" y="38100"/>
                  </a:lnTo>
                  <a:lnTo>
                    <a:pt x="17246600" y="12700"/>
                  </a:lnTo>
                  <a:lnTo>
                    <a:pt x="17627600" y="38100"/>
                  </a:lnTo>
                  <a:lnTo>
                    <a:pt x="17665700" y="63500"/>
                  </a:lnTo>
                  <a:lnTo>
                    <a:pt x="17843500" y="63500"/>
                  </a:lnTo>
                  <a:lnTo>
                    <a:pt x="17970500" y="25400"/>
                  </a:lnTo>
                  <a:lnTo>
                    <a:pt x="18110200" y="25400"/>
                  </a:lnTo>
                  <a:lnTo>
                    <a:pt x="18313400" y="50800"/>
                  </a:lnTo>
                  <a:lnTo>
                    <a:pt x="18415000" y="88900"/>
                  </a:lnTo>
                  <a:lnTo>
                    <a:pt x="18796000" y="76200"/>
                  </a:lnTo>
                  <a:lnTo>
                    <a:pt x="18872200" y="101600"/>
                  </a:lnTo>
                  <a:lnTo>
                    <a:pt x="19062700" y="38100"/>
                  </a:lnTo>
                  <a:lnTo>
                    <a:pt x="19177000" y="38100"/>
                  </a:lnTo>
                  <a:lnTo>
                    <a:pt x="19265900" y="76200"/>
                  </a:lnTo>
                  <a:lnTo>
                    <a:pt x="19329400" y="76200"/>
                  </a:lnTo>
                  <a:lnTo>
                    <a:pt x="19342100" y="50800"/>
                  </a:lnTo>
                  <a:lnTo>
                    <a:pt x="19418300" y="38100"/>
                  </a:lnTo>
                  <a:lnTo>
                    <a:pt x="19443700" y="12700"/>
                  </a:lnTo>
                  <a:lnTo>
                    <a:pt x="19519900" y="12700"/>
                  </a:lnTo>
                  <a:lnTo>
                    <a:pt x="19685000" y="101600"/>
                  </a:lnTo>
                  <a:lnTo>
                    <a:pt x="19837400" y="38100"/>
                  </a:lnTo>
                  <a:lnTo>
                    <a:pt x="20320000" y="12700"/>
                  </a:lnTo>
                  <a:lnTo>
                    <a:pt x="21005800" y="12700"/>
                  </a:lnTo>
                  <a:lnTo>
                    <a:pt x="21120100" y="25400"/>
                  </a:lnTo>
                  <a:lnTo>
                    <a:pt x="21247100" y="76200"/>
                  </a:lnTo>
                  <a:lnTo>
                    <a:pt x="21234400" y="342900"/>
                  </a:lnTo>
                  <a:lnTo>
                    <a:pt x="21259800" y="393700"/>
                  </a:lnTo>
                  <a:lnTo>
                    <a:pt x="21272500" y="1104900"/>
                  </a:lnTo>
                  <a:lnTo>
                    <a:pt x="21259800" y="1358900"/>
                  </a:lnTo>
                  <a:lnTo>
                    <a:pt x="21234400" y="1409700"/>
                  </a:lnTo>
                  <a:lnTo>
                    <a:pt x="21234400" y="1651000"/>
                  </a:lnTo>
                  <a:lnTo>
                    <a:pt x="21183600" y="1752600"/>
                  </a:lnTo>
                  <a:lnTo>
                    <a:pt x="21221700" y="1841500"/>
                  </a:lnTo>
                  <a:lnTo>
                    <a:pt x="21221700" y="1993900"/>
                  </a:lnTo>
                  <a:lnTo>
                    <a:pt x="21183600" y="2070100"/>
                  </a:lnTo>
                  <a:lnTo>
                    <a:pt x="21183600" y="2184400"/>
                  </a:lnTo>
                  <a:lnTo>
                    <a:pt x="21234400" y="2247900"/>
                  </a:lnTo>
                  <a:lnTo>
                    <a:pt x="21234400" y="2476500"/>
                  </a:lnTo>
                  <a:lnTo>
                    <a:pt x="21272500" y="2641600"/>
                  </a:lnTo>
                  <a:lnTo>
                    <a:pt x="21272500" y="2743200"/>
                  </a:lnTo>
                  <a:lnTo>
                    <a:pt x="21209000" y="2933700"/>
                  </a:lnTo>
                  <a:lnTo>
                    <a:pt x="21196300" y="3035300"/>
                  </a:lnTo>
                  <a:lnTo>
                    <a:pt x="21259800" y="3149600"/>
                  </a:lnTo>
                  <a:lnTo>
                    <a:pt x="21272500" y="3733800"/>
                  </a:lnTo>
                  <a:lnTo>
                    <a:pt x="21297900" y="3873500"/>
                  </a:lnTo>
                  <a:lnTo>
                    <a:pt x="21259800" y="4000500"/>
                  </a:lnTo>
                  <a:lnTo>
                    <a:pt x="21247100" y="4216400"/>
                  </a:lnTo>
                  <a:lnTo>
                    <a:pt x="21221700" y="4267200"/>
                  </a:lnTo>
                  <a:lnTo>
                    <a:pt x="21221700" y="4457700"/>
                  </a:lnTo>
                  <a:lnTo>
                    <a:pt x="21247100" y="4533900"/>
                  </a:lnTo>
                  <a:lnTo>
                    <a:pt x="21247100" y="4864100"/>
                  </a:lnTo>
                  <a:lnTo>
                    <a:pt x="21196300" y="4940300"/>
                  </a:lnTo>
                  <a:lnTo>
                    <a:pt x="21196300" y="5092700"/>
                  </a:lnTo>
                  <a:lnTo>
                    <a:pt x="21259800" y="5232400"/>
                  </a:lnTo>
                  <a:lnTo>
                    <a:pt x="21234400" y="5461000"/>
                  </a:lnTo>
                  <a:lnTo>
                    <a:pt x="21259800" y="5549900"/>
                  </a:lnTo>
                  <a:lnTo>
                    <a:pt x="21285200" y="5956300"/>
                  </a:lnTo>
                  <a:lnTo>
                    <a:pt x="21209000" y="6184900"/>
                  </a:lnTo>
                  <a:lnTo>
                    <a:pt x="21209000" y="6235700"/>
                  </a:lnTo>
                  <a:lnTo>
                    <a:pt x="21259800" y="6299200"/>
                  </a:lnTo>
                  <a:lnTo>
                    <a:pt x="21272500" y="6400800"/>
                  </a:lnTo>
                  <a:lnTo>
                    <a:pt x="21234400" y="6451600"/>
                  </a:lnTo>
                  <a:lnTo>
                    <a:pt x="21196300" y="6565900"/>
                  </a:lnTo>
                  <a:lnTo>
                    <a:pt x="21221700" y="6794500"/>
                  </a:lnTo>
                  <a:lnTo>
                    <a:pt x="21183600" y="6908800"/>
                  </a:lnTo>
                  <a:lnTo>
                    <a:pt x="21221700" y="6946900"/>
                  </a:lnTo>
                  <a:lnTo>
                    <a:pt x="21272500" y="7073900"/>
                  </a:lnTo>
                  <a:lnTo>
                    <a:pt x="21247100" y="7251700"/>
                  </a:lnTo>
                  <a:lnTo>
                    <a:pt x="21272500" y="7289800"/>
                  </a:lnTo>
                  <a:lnTo>
                    <a:pt x="21285200" y="7391400"/>
                  </a:lnTo>
                  <a:lnTo>
                    <a:pt x="21221700" y="7607300"/>
                  </a:lnTo>
                  <a:lnTo>
                    <a:pt x="21247100" y="7620000"/>
                  </a:lnTo>
                  <a:lnTo>
                    <a:pt x="21247100" y="7658100"/>
                  </a:lnTo>
                  <a:lnTo>
                    <a:pt x="21272500" y="7683500"/>
                  </a:lnTo>
                  <a:lnTo>
                    <a:pt x="21272500" y="7874000"/>
                  </a:lnTo>
                  <a:lnTo>
                    <a:pt x="21297900" y="8051800"/>
                  </a:lnTo>
                  <a:lnTo>
                    <a:pt x="21272500" y="8115300"/>
                  </a:lnTo>
                  <a:lnTo>
                    <a:pt x="21247100" y="9042400"/>
                  </a:lnTo>
                  <a:lnTo>
                    <a:pt x="21221700" y="9067800"/>
                  </a:lnTo>
                  <a:lnTo>
                    <a:pt x="21247100" y="9220200"/>
                  </a:lnTo>
                  <a:lnTo>
                    <a:pt x="21247100" y="9461500"/>
                  </a:lnTo>
                  <a:lnTo>
                    <a:pt x="21183600" y="9550400"/>
                  </a:lnTo>
                  <a:lnTo>
                    <a:pt x="21183600" y="9664700"/>
                  </a:lnTo>
                  <a:lnTo>
                    <a:pt x="21259800" y="9855200"/>
                  </a:lnTo>
                  <a:lnTo>
                    <a:pt x="21259800" y="10045700"/>
                  </a:lnTo>
                  <a:lnTo>
                    <a:pt x="21221700" y="10109200"/>
                  </a:lnTo>
                  <a:lnTo>
                    <a:pt x="21196300" y="10274300"/>
                  </a:lnTo>
                  <a:lnTo>
                    <a:pt x="21285200" y="10388600"/>
                  </a:lnTo>
                  <a:lnTo>
                    <a:pt x="21297900" y="10566400"/>
                  </a:lnTo>
                  <a:lnTo>
                    <a:pt x="21285200" y="11544300"/>
                  </a:lnTo>
                  <a:lnTo>
                    <a:pt x="21272500" y="11772900"/>
                  </a:lnTo>
                  <a:lnTo>
                    <a:pt x="21234400" y="11849100"/>
                  </a:lnTo>
                  <a:lnTo>
                    <a:pt x="21247100" y="11988800"/>
                  </a:lnTo>
                  <a:lnTo>
                    <a:pt x="21297900" y="12090400"/>
                  </a:lnTo>
                  <a:lnTo>
                    <a:pt x="21297900" y="12319000"/>
                  </a:lnTo>
                  <a:lnTo>
                    <a:pt x="21259800" y="12954000"/>
                  </a:lnTo>
                  <a:lnTo>
                    <a:pt x="21234400" y="13131800"/>
                  </a:lnTo>
                  <a:lnTo>
                    <a:pt x="21183600" y="13246100"/>
                  </a:lnTo>
                  <a:lnTo>
                    <a:pt x="21259800" y="13385800"/>
                  </a:lnTo>
                  <a:lnTo>
                    <a:pt x="21259800" y="13462000"/>
                  </a:lnTo>
                  <a:lnTo>
                    <a:pt x="21234400" y="13512800"/>
                  </a:lnTo>
                  <a:lnTo>
                    <a:pt x="21196300" y="13538200"/>
                  </a:lnTo>
                  <a:lnTo>
                    <a:pt x="21183600" y="13627100"/>
                  </a:lnTo>
                  <a:lnTo>
                    <a:pt x="21209000" y="13639800"/>
                  </a:lnTo>
                  <a:lnTo>
                    <a:pt x="21272500" y="13754100"/>
                  </a:lnTo>
                  <a:lnTo>
                    <a:pt x="21272500" y="13881100"/>
                  </a:lnTo>
                  <a:lnTo>
                    <a:pt x="21209000" y="14249400"/>
                  </a:lnTo>
                  <a:lnTo>
                    <a:pt x="21158200" y="14401800"/>
                  </a:lnTo>
                  <a:lnTo>
                    <a:pt x="21107400" y="14478000"/>
                  </a:lnTo>
                  <a:lnTo>
                    <a:pt x="21107400" y="14554200"/>
                  </a:lnTo>
                  <a:lnTo>
                    <a:pt x="21145500" y="14630400"/>
                  </a:lnTo>
                  <a:lnTo>
                    <a:pt x="21170900" y="14808200"/>
                  </a:lnTo>
                  <a:lnTo>
                    <a:pt x="21120100" y="14909800"/>
                  </a:lnTo>
                  <a:lnTo>
                    <a:pt x="21082000" y="14935200"/>
                  </a:lnTo>
                  <a:lnTo>
                    <a:pt x="21082000" y="14960600"/>
                  </a:lnTo>
                  <a:lnTo>
                    <a:pt x="21005800" y="15049500"/>
                  </a:lnTo>
                  <a:lnTo>
                    <a:pt x="21031200" y="15151100"/>
                  </a:lnTo>
                  <a:lnTo>
                    <a:pt x="21031200" y="15354300"/>
                  </a:lnTo>
                  <a:lnTo>
                    <a:pt x="20967700" y="15544800"/>
                  </a:lnTo>
                  <a:lnTo>
                    <a:pt x="20955000" y="15671800"/>
                  </a:lnTo>
                  <a:lnTo>
                    <a:pt x="20828000" y="15875000"/>
                  </a:lnTo>
                  <a:lnTo>
                    <a:pt x="20853400" y="15976600"/>
                  </a:lnTo>
                  <a:lnTo>
                    <a:pt x="20853400" y="16129000"/>
                  </a:lnTo>
                  <a:lnTo>
                    <a:pt x="20637500" y="16776700"/>
                  </a:lnTo>
                  <a:lnTo>
                    <a:pt x="20586700" y="16878300"/>
                  </a:lnTo>
                  <a:lnTo>
                    <a:pt x="20485100" y="16992600"/>
                  </a:lnTo>
                  <a:lnTo>
                    <a:pt x="20459700" y="17221200"/>
                  </a:lnTo>
                  <a:lnTo>
                    <a:pt x="20383500" y="17373600"/>
                  </a:lnTo>
                  <a:lnTo>
                    <a:pt x="20370800" y="17449800"/>
                  </a:lnTo>
                  <a:lnTo>
                    <a:pt x="20320000" y="17538700"/>
                  </a:lnTo>
                  <a:lnTo>
                    <a:pt x="20243800" y="17780000"/>
                  </a:lnTo>
                  <a:lnTo>
                    <a:pt x="20104100" y="18059400"/>
                  </a:lnTo>
                  <a:lnTo>
                    <a:pt x="20078700" y="18072100"/>
                  </a:lnTo>
                  <a:lnTo>
                    <a:pt x="20040600" y="18173700"/>
                  </a:lnTo>
                  <a:lnTo>
                    <a:pt x="20015200" y="18186400"/>
                  </a:lnTo>
                  <a:lnTo>
                    <a:pt x="19926300" y="18376900"/>
                  </a:lnTo>
                  <a:lnTo>
                    <a:pt x="19900900" y="18389600"/>
                  </a:lnTo>
                  <a:lnTo>
                    <a:pt x="19875500" y="18465800"/>
                  </a:lnTo>
                  <a:lnTo>
                    <a:pt x="19735800" y="18618200"/>
                  </a:lnTo>
                  <a:lnTo>
                    <a:pt x="19735800" y="18669000"/>
                  </a:lnTo>
                  <a:lnTo>
                    <a:pt x="19659600" y="18859500"/>
                  </a:lnTo>
                  <a:lnTo>
                    <a:pt x="19558000" y="18961100"/>
                  </a:lnTo>
                  <a:lnTo>
                    <a:pt x="19558000" y="18986500"/>
                  </a:lnTo>
                  <a:lnTo>
                    <a:pt x="19456400" y="19075400"/>
                  </a:lnTo>
                  <a:lnTo>
                    <a:pt x="19456400" y="19100800"/>
                  </a:lnTo>
                  <a:lnTo>
                    <a:pt x="19354800" y="19202400"/>
                  </a:lnTo>
                  <a:lnTo>
                    <a:pt x="19304000" y="19291300"/>
                  </a:lnTo>
                  <a:lnTo>
                    <a:pt x="19240500" y="19342100"/>
                  </a:lnTo>
                  <a:lnTo>
                    <a:pt x="19113500" y="19583400"/>
                  </a:lnTo>
                  <a:lnTo>
                    <a:pt x="18961100" y="19748500"/>
                  </a:lnTo>
                  <a:lnTo>
                    <a:pt x="18910300" y="19900900"/>
                  </a:lnTo>
                  <a:lnTo>
                    <a:pt x="18821400" y="20002500"/>
                  </a:lnTo>
                  <a:lnTo>
                    <a:pt x="18796000" y="20002500"/>
                  </a:lnTo>
                  <a:lnTo>
                    <a:pt x="18681700" y="20091400"/>
                  </a:lnTo>
                  <a:lnTo>
                    <a:pt x="18681700" y="20116800"/>
                  </a:lnTo>
                  <a:lnTo>
                    <a:pt x="18542000" y="20281900"/>
                  </a:lnTo>
                  <a:lnTo>
                    <a:pt x="18529300" y="20332700"/>
                  </a:lnTo>
                  <a:lnTo>
                    <a:pt x="18503900" y="20345400"/>
                  </a:lnTo>
                  <a:lnTo>
                    <a:pt x="18440400" y="20472400"/>
                  </a:lnTo>
                  <a:lnTo>
                    <a:pt x="18389600" y="20523200"/>
                  </a:lnTo>
                  <a:lnTo>
                    <a:pt x="18313400" y="20548600"/>
                  </a:lnTo>
                  <a:lnTo>
                    <a:pt x="18300700" y="20574000"/>
                  </a:lnTo>
                  <a:lnTo>
                    <a:pt x="18199100" y="20624800"/>
                  </a:lnTo>
                  <a:lnTo>
                    <a:pt x="18161000" y="20675600"/>
                  </a:lnTo>
                  <a:lnTo>
                    <a:pt x="18135600" y="20675600"/>
                  </a:lnTo>
                  <a:lnTo>
                    <a:pt x="17780000" y="21018500"/>
                  </a:lnTo>
                  <a:lnTo>
                    <a:pt x="17780000" y="21043900"/>
                  </a:lnTo>
                  <a:lnTo>
                    <a:pt x="17589500" y="21234400"/>
                  </a:lnTo>
                  <a:lnTo>
                    <a:pt x="17564100" y="21234400"/>
                  </a:lnTo>
                  <a:lnTo>
                    <a:pt x="17487900" y="21310600"/>
                  </a:lnTo>
                  <a:lnTo>
                    <a:pt x="17462500" y="21310600"/>
                  </a:lnTo>
                  <a:lnTo>
                    <a:pt x="17449800" y="21336000"/>
                  </a:lnTo>
                  <a:lnTo>
                    <a:pt x="17272000" y="21437600"/>
                  </a:lnTo>
                  <a:lnTo>
                    <a:pt x="17246600" y="21475700"/>
                  </a:lnTo>
                  <a:lnTo>
                    <a:pt x="17094200" y="21551900"/>
                  </a:lnTo>
                  <a:lnTo>
                    <a:pt x="17068800" y="21602700"/>
                  </a:lnTo>
                  <a:lnTo>
                    <a:pt x="16967200" y="21704300"/>
                  </a:lnTo>
                  <a:lnTo>
                    <a:pt x="16840200" y="21767800"/>
                  </a:lnTo>
                  <a:lnTo>
                    <a:pt x="16776700" y="21844000"/>
                  </a:lnTo>
                  <a:lnTo>
                    <a:pt x="16687800" y="21882100"/>
                  </a:lnTo>
                  <a:lnTo>
                    <a:pt x="16522700" y="21907500"/>
                  </a:lnTo>
                  <a:lnTo>
                    <a:pt x="16522700" y="21932900"/>
                  </a:lnTo>
                  <a:lnTo>
                    <a:pt x="16383000" y="22072600"/>
                  </a:lnTo>
                  <a:lnTo>
                    <a:pt x="16167100" y="22186900"/>
                  </a:lnTo>
                  <a:lnTo>
                    <a:pt x="16154400" y="22212300"/>
                  </a:lnTo>
                  <a:lnTo>
                    <a:pt x="16065500" y="22250400"/>
                  </a:lnTo>
                  <a:lnTo>
                    <a:pt x="15951200" y="22339300"/>
                  </a:lnTo>
                  <a:lnTo>
                    <a:pt x="15900400" y="22352000"/>
                  </a:lnTo>
                  <a:lnTo>
                    <a:pt x="15786100" y="22440900"/>
                  </a:lnTo>
                  <a:lnTo>
                    <a:pt x="15633700" y="22491700"/>
                  </a:lnTo>
                  <a:lnTo>
                    <a:pt x="15608300" y="22517100"/>
                  </a:lnTo>
                  <a:lnTo>
                    <a:pt x="15417800" y="22529800"/>
                  </a:lnTo>
                  <a:lnTo>
                    <a:pt x="15303500" y="22644100"/>
                  </a:lnTo>
                  <a:lnTo>
                    <a:pt x="15201900" y="22694900"/>
                  </a:lnTo>
                  <a:lnTo>
                    <a:pt x="15049500" y="22733000"/>
                  </a:lnTo>
                  <a:lnTo>
                    <a:pt x="14960600" y="22821900"/>
                  </a:lnTo>
                  <a:lnTo>
                    <a:pt x="14922500" y="22821900"/>
                  </a:lnTo>
                  <a:lnTo>
                    <a:pt x="14820900" y="22885400"/>
                  </a:lnTo>
                  <a:lnTo>
                    <a:pt x="14782800" y="22885400"/>
                  </a:lnTo>
                  <a:lnTo>
                    <a:pt x="14566900" y="22999700"/>
                  </a:lnTo>
                  <a:lnTo>
                    <a:pt x="14528800" y="22999700"/>
                  </a:lnTo>
                  <a:lnTo>
                    <a:pt x="14389100" y="23088600"/>
                  </a:lnTo>
                  <a:lnTo>
                    <a:pt x="14274800" y="23101300"/>
                  </a:lnTo>
                  <a:lnTo>
                    <a:pt x="14084300" y="23164800"/>
                  </a:lnTo>
                  <a:lnTo>
                    <a:pt x="13690600" y="23368000"/>
                  </a:lnTo>
                  <a:lnTo>
                    <a:pt x="13398500" y="23368000"/>
                  </a:lnTo>
                  <a:lnTo>
                    <a:pt x="13208000" y="23418800"/>
                  </a:lnTo>
                  <a:lnTo>
                    <a:pt x="13081000" y="23418800"/>
                  </a:lnTo>
                  <a:lnTo>
                    <a:pt x="12763500" y="23533100"/>
                  </a:lnTo>
                  <a:lnTo>
                    <a:pt x="12700000" y="23533100"/>
                  </a:lnTo>
                  <a:lnTo>
                    <a:pt x="12649200" y="23571200"/>
                  </a:lnTo>
                  <a:lnTo>
                    <a:pt x="12611100" y="23571200"/>
                  </a:lnTo>
                  <a:lnTo>
                    <a:pt x="12484100" y="23634700"/>
                  </a:lnTo>
                  <a:lnTo>
                    <a:pt x="12357100" y="23647400"/>
                  </a:lnTo>
                  <a:lnTo>
                    <a:pt x="12293600" y="23685500"/>
                  </a:lnTo>
                  <a:lnTo>
                    <a:pt x="12141200" y="23723600"/>
                  </a:lnTo>
                  <a:lnTo>
                    <a:pt x="12039600" y="23723600"/>
                  </a:lnTo>
                  <a:lnTo>
                    <a:pt x="11912600" y="23698200"/>
                  </a:lnTo>
                  <a:lnTo>
                    <a:pt x="11874500" y="23672800"/>
                  </a:lnTo>
                  <a:lnTo>
                    <a:pt x="11645900" y="23672800"/>
                  </a:lnTo>
                  <a:lnTo>
                    <a:pt x="11518900" y="23698200"/>
                  </a:lnTo>
                  <a:lnTo>
                    <a:pt x="11379200" y="23774400"/>
                  </a:lnTo>
                  <a:lnTo>
                    <a:pt x="10985500" y="23774400"/>
                  </a:lnTo>
                  <a:lnTo>
                    <a:pt x="10731500" y="23710900"/>
                  </a:lnTo>
                  <a:lnTo>
                    <a:pt x="10426700" y="23723600"/>
                  </a:lnTo>
                  <a:lnTo>
                    <a:pt x="10287000" y="23698200"/>
                  </a:lnTo>
                  <a:lnTo>
                    <a:pt x="10058400" y="23698200"/>
                  </a:lnTo>
                  <a:lnTo>
                    <a:pt x="9880600" y="23647400"/>
                  </a:lnTo>
                  <a:lnTo>
                    <a:pt x="9258300" y="23647400"/>
                  </a:lnTo>
                  <a:lnTo>
                    <a:pt x="9118600" y="23634700"/>
                  </a:lnTo>
                  <a:lnTo>
                    <a:pt x="9004300" y="23596600"/>
                  </a:lnTo>
                  <a:lnTo>
                    <a:pt x="8851900" y="23596600"/>
                  </a:lnTo>
                  <a:lnTo>
                    <a:pt x="8775700" y="23622000"/>
                  </a:lnTo>
                  <a:lnTo>
                    <a:pt x="8610600" y="23634700"/>
                  </a:lnTo>
                  <a:lnTo>
                    <a:pt x="8585200" y="23596600"/>
                  </a:lnTo>
                  <a:lnTo>
                    <a:pt x="8559800" y="23596600"/>
                  </a:lnTo>
                  <a:lnTo>
                    <a:pt x="8547100" y="23571200"/>
                  </a:lnTo>
                  <a:lnTo>
                    <a:pt x="8521700" y="23571200"/>
                  </a:lnTo>
                  <a:lnTo>
                    <a:pt x="8509000" y="23545800"/>
                  </a:lnTo>
                  <a:lnTo>
                    <a:pt x="8483600" y="23545800"/>
                  </a:lnTo>
                  <a:lnTo>
                    <a:pt x="8470900" y="23520400"/>
                  </a:lnTo>
                  <a:lnTo>
                    <a:pt x="8420100" y="23507700"/>
                  </a:lnTo>
                  <a:lnTo>
                    <a:pt x="8356600" y="23456900"/>
                  </a:lnTo>
                  <a:lnTo>
                    <a:pt x="8166100" y="23393400"/>
                  </a:lnTo>
                  <a:lnTo>
                    <a:pt x="8051800" y="23393400"/>
                  </a:lnTo>
                  <a:lnTo>
                    <a:pt x="7823200" y="23329900"/>
                  </a:lnTo>
                  <a:lnTo>
                    <a:pt x="7708900" y="23266400"/>
                  </a:lnTo>
                  <a:lnTo>
                    <a:pt x="7581900" y="23228300"/>
                  </a:lnTo>
                  <a:lnTo>
                    <a:pt x="7480300" y="23152100"/>
                  </a:lnTo>
                  <a:lnTo>
                    <a:pt x="7124700" y="23126700"/>
                  </a:lnTo>
                  <a:lnTo>
                    <a:pt x="7048500" y="23088600"/>
                  </a:lnTo>
                  <a:lnTo>
                    <a:pt x="6921500" y="22961600"/>
                  </a:lnTo>
                  <a:lnTo>
                    <a:pt x="6870700" y="22936200"/>
                  </a:lnTo>
                  <a:lnTo>
                    <a:pt x="6629400" y="22936200"/>
                  </a:lnTo>
                  <a:lnTo>
                    <a:pt x="6451600" y="22872700"/>
                  </a:lnTo>
                  <a:lnTo>
                    <a:pt x="6400800" y="22872700"/>
                  </a:lnTo>
                  <a:lnTo>
                    <a:pt x="6286500" y="22809200"/>
                  </a:lnTo>
                  <a:lnTo>
                    <a:pt x="6210300" y="22720300"/>
                  </a:lnTo>
                  <a:lnTo>
                    <a:pt x="5956300" y="22631400"/>
                  </a:lnTo>
                  <a:lnTo>
                    <a:pt x="5943600" y="22606000"/>
                  </a:lnTo>
                  <a:lnTo>
                    <a:pt x="5816600" y="22542500"/>
                  </a:lnTo>
                  <a:lnTo>
                    <a:pt x="5727700" y="22466300"/>
                  </a:lnTo>
                  <a:lnTo>
                    <a:pt x="5486400" y="22364700"/>
                  </a:lnTo>
                  <a:lnTo>
                    <a:pt x="5397500" y="22275800"/>
                  </a:lnTo>
                  <a:lnTo>
                    <a:pt x="4965700" y="22047200"/>
                  </a:lnTo>
                  <a:lnTo>
                    <a:pt x="4775200" y="21882100"/>
                  </a:lnTo>
                  <a:lnTo>
                    <a:pt x="4749800" y="21882100"/>
                  </a:lnTo>
                  <a:lnTo>
                    <a:pt x="4686300" y="21818600"/>
                  </a:lnTo>
                  <a:lnTo>
                    <a:pt x="4622800" y="21793200"/>
                  </a:lnTo>
                  <a:lnTo>
                    <a:pt x="4597400" y="21755100"/>
                  </a:lnTo>
                  <a:lnTo>
                    <a:pt x="4572000" y="21755100"/>
                  </a:lnTo>
                  <a:lnTo>
                    <a:pt x="4445000" y="21653500"/>
                  </a:lnTo>
                  <a:lnTo>
                    <a:pt x="4394200" y="21640800"/>
                  </a:lnTo>
                  <a:lnTo>
                    <a:pt x="4381500" y="21615400"/>
                  </a:lnTo>
                  <a:lnTo>
                    <a:pt x="4241800" y="21539200"/>
                  </a:lnTo>
                  <a:lnTo>
                    <a:pt x="4216400" y="21501100"/>
                  </a:lnTo>
                  <a:lnTo>
                    <a:pt x="4152900" y="21475700"/>
                  </a:lnTo>
                  <a:lnTo>
                    <a:pt x="4127500" y="21437600"/>
                  </a:lnTo>
                  <a:lnTo>
                    <a:pt x="4064000" y="21412200"/>
                  </a:lnTo>
                  <a:lnTo>
                    <a:pt x="4038600" y="21374100"/>
                  </a:lnTo>
                  <a:lnTo>
                    <a:pt x="4013200" y="21374100"/>
                  </a:lnTo>
                  <a:lnTo>
                    <a:pt x="3835400" y="21170900"/>
                  </a:lnTo>
                  <a:lnTo>
                    <a:pt x="3721100" y="21107400"/>
                  </a:lnTo>
                  <a:lnTo>
                    <a:pt x="3581400" y="20955000"/>
                  </a:lnTo>
                  <a:lnTo>
                    <a:pt x="3416300" y="20866100"/>
                  </a:lnTo>
                  <a:lnTo>
                    <a:pt x="3390900" y="20815300"/>
                  </a:lnTo>
                  <a:lnTo>
                    <a:pt x="3340100" y="20777200"/>
                  </a:lnTo>
                  <a:lnTo>
                    <a:pt x="3340100" y="20751800"/>
                  </a:lnTo>
                  <a:lnTo>
                    <a:pt x="3251200" y="20675600"/>
                  </a:lnTo>
                  <a:lnTo>
                    <a:pt x="3251200" y="20650200"/>
                  </a:lnTo>
                  <a:lnTo>
                    <a:pt x="2806700" y="20205700"/>
                  </a:lnTo>
                  <a:lnTo>
                    <a:pt x="2781300" y="20142200"/>
                  </a:lnTo>
                  <a:lnTo>
                    <a:pt x="2616200" y="19964400"/>
                  </a:lnTo>
                  <a:lnTo>
                    <a:pt x="2565400" y="19875500"/>
                  </a:lnTo>
                  <a:lnTo>
                    <a:pt x="2501900" y="19824700"/>
                  </a:lnTo>
                  <a:lnTo>
                    <a:pt x="2501900" y="19799300"/>
                  </a:lnTo>
                  <a:lnTo>
                    <a:pt x="2260600" y="19583400"/>
                  </a:lnTo>
                  <a:lnTo>
                    <a:pt x="2159000" y="19405600"/>
                  </a:lnTo>
                  <a:lnTo>
                    <a:pt x="2070100" y="19316700"/>
                  </a:lnTo>
                  <a:lnTo>
                    <a:pt x="2070100" y="19291300"/>
                  </a:lnTo>
                  <a:lnTo>
                    <a:pt x="2032000" y="19265900"/>
                  </a:lnTo>
                  <a:lnTo>
                    <a:pt x="2032000" y="19240500"/>
                  </a:lnTo>
                  <a:lnTo>
                    <a:pt x="1993900" y="19215100"/>
                  </a:lnTo>
                  <a:lnTo>
                    <a:pt x="1993900" y="19189700"/>
                  </a:lnTo>
                  <a:lnTo>
                    <a:pt x="1955800" y="19164300"/>
                  </a:lnTo>
                  <a:lnTo>
                    <a:pt x="1955800" y="19138900"/>
                  </a:lnTo>
                  <a:lnTo>
                    <a:pt x="1917700" y="19113500"/>
                  </a:lnTo>
                  <a:lnTo>
                    <a:pt x="1917700" y="19088100"/>
                  </a:lnTo>
                  <a:lnTo>
                    <a:pt x="1879600" y="19062700"/>
                  </a:lnTo>
                  <a:lnTo>
                    <a:pt x="1879600" y="19037300"/>
                  </a:lnTo>
                  <a:lnTo>
                    <a:pt x="1803400" y="18948400"/>
                  </a:lnTo>
                  <a:lnTo>
                    <a:pt x="1638300" y="18630900"/>
                  </a:lnTo>
                  <a:lnTo>
                    <a:pt x="1612900" y="18618200"/>
                  </a:lnTo>
                  <a:lnTo>
                    <a:pt x="1587500" y="18542000"/>
                  </a:lnTo>
                  <a:lnTo>
                    <a:pt x="1562100" y="18529300"/>
                  </a:lnTo>
                  <a:lnTo>
                    <a:pt x="1536700" y="18453100"/>
                  </a:lnTo>
                  <a:lnTo>
                    <a:pt x="1460500" y="18376900"/>
                  </a:lnTo>
                  <a:lnTo>
                    <a:pt x="1371600" y="18173700"/>
                  </a:lnTo>
                  <a:lnTo>
                    <a:pt x="1346200" y="18161000"/>
                  </a:lnTo>
                  <a:lnTo>
                    <a:pt x="1295400" y="18059400"/>
                  </a:lnTo>
                  <a:lnTo>
                    <a:pt x="1257300" y="18034000"/>
                  </a:lnTo>
                  <a:lnTo>
                    <a:pt x="1257300" y="18008600"/>
                  </a:lnTo>
                  <a:lnTo>
                    <a:pt x="1231900" y="17995900"/>
                  </a:lnTo>
                  <a:lnTo>
                    <a:pt x="1181100" y="17894300"/>
                  </a:lnTo>
                  <a:lnTo>
                    <a:pt x="1143000" y="17868900"/>
                  </a:lnTo>
                  <a:lnTo>
                    <a:pt x="1143000" y="17843500"/>
                  </a:lnTo>
                  <a:lnTo>
                    <a:pt x="1079500" y="17792700"/>
                  </a:lnTo>
                  <a:lnTo>
                    <a:pt x="952500" y="17551400"/>
                  </a:lnTo>
                  <a:lnTo>
                    <a:pt x="965200" y="17272000"/>
                  </a:lnTo>
                  <a:lnTo>
                    <a:pt x="787400" y="16865600"/>
                  </a:lnTo>
                  <a:lnTo>
                    <a:pt x="673100" y="16751300"/>
                  </a:lnTo>
                  <a:lnTo>
                    <a:pt x="622300" y="16725900"/>
                  </a:lnTo>
                  <a:lnTo>
                    <a:pt x="508000" y="16370300"/>
                  </a:lnTo>
                  <a:lnTo>
                    <a:pt x="444500" y="15722600"/>
                  </a:lnTo>
                  <a:lnTo>
                    <a:pt x="342900" y="15544800"/>
                  </a:lnTo>
                  <a:lnTo>
                    <a:pt x="292100" y="15138400"/>
                  </a:lnTo>
                  <a:lnTo>
                    <a:pt x="228600" y="15074900"/>
                  </a:lnTo>
                  <a:lnTo>
                    <a:pt x="165100" y="14947900"/>
                  </a:lnTo>
                  <a:lnTo>
                    <a:pt x="215900" y="14782800"/>
                  </a:lnTo>
                  <a:lnTo>
                    <a:pt x="215900" y="14668500"/>
                  </a:lnTo>
                  <a:lnTo>
                    <a:pt x="190500" y="14389100"/>
                  </a:lnTo>
                  <a:lnTo>
                    <a:pt x="139700" y="14274800"/>
                  </a:lnTo>
                  <a:lnTo>
                    <a:pt x="139700" y="13449300"/>
                  </a:lnTo>
                  <a:lnTo>
                    <a:pt x="114300" y="13373100"/>
                  </a:lnTo>
                  <a:lnTo>
                    <a:pt x="114300" y="13004800"/>
                  </a:lnTo>
                  <a:lnTo>
                    <a:pt x="63500" y="12801600"/>
                  </a:lnTo>
                  <a:lnTo>
                    <a:pt x="12700" y="12712700"/>
                  </a:lnTo>
                  <a:lnTo>
                    <a:pt x="114300" y="12407900"/>
                  </a:lnTo>
                  <a:lnTo>
                    <a:pt x="177800" y="12280900"/>
                  </a:lnTo>
                  <a:lnTo>
                    <a:pt x="165100" y="12242800"/>
                  </a:lnTo>
                  <a:lnTo>
                    <a:pt x="139700" y="12230100"/>
                  </a:lnTo>
                  <a:lnTo>
                    <a:pt x="101600" y="12090400"/>
                  </a:lnTo>
                  <a:lnTo>
                    <a:pt x="139700" y="11823700"/>
                  </a:lnTo>
                  <a:lnTo>
                    <a:pt x="88900" y="11620500"/>
                  </a:lnTo>
                  <a:lnTo>
                    <a:pt x="101600" y="11023600"/>
                  </a:lnTo>
                  <a:lnTo>
                    <a:pt x="63500" y="10782300"/>
                  </a:lnTo>
                  <a:lnTo>
                    <a:pt x="63500" y="10655300"/>
                  </a:lnTo>
                  <a:lnTo>
                    <a:pt x="101600" y="10414000"/>
                  </a:lnTo>
                  <a:lnTo>
                    <a:pt x="88900" y="10109200"/>
                  </a:lnTo>
                  <a:lnTo>
                    <a:pt x="114300" y="10045700"/>
                  </a:lnTo>
                  <a:lnTo>
                    <a:pt x="114300" y="9931400"/>
                  </a:lnTo>
                  <a:lnTo>
                    <a:pt x="88900" y="9690100"/>
                  </a:lnTo>
                  <a:lnTo>
                    <a:pt x="114300" y="9385300"/>
                  </a:lnTo>
                  <a:lnTo>
                    <a:pt x="101600" y="9283700"/>
                  </a:lnTo>
                  <a:lnTo>
                    <a:pt x="38100" y="9169400"/>
                  </a:lnTo>
                  <a:lnTo>
                    <a:pt x="38100" y="9131300"/>
                  </a:lnTo>
                  <a:lnTo>
                    <a:pt x="114300" y="8966200"/>
                  </a:lnTo>
                  <a:lnTo>
                    <a:pt x="127000" y="8826500"/>
                  </a:lnTo>
                  <a:lnTo>
                    <a:pt x="114300" y="8750300"/>
                  </a:lnTo>
                  <a:lnTo>
                    <a:pt x="50800" y="8661400"/>
                  </a:lnTo>
                  <a:lnTo>
                    <a:pt x="12700" y="8496300"/>
                  </a:lnTo>
                  <a:lnTo>
                    <a:pt x="25400" y="8331200"/>
                  </a:lnTo>
                  <a:lnTo>
                    <a:pt x="63500" y="8204200"/>
                  </a:lnTo>
                  <a:lnTo>
                    <a:pt x="88900" y="8178800"/>
                  </a:lnTo>
                  <a:lnTo>
                    <a:pt x="88900" y="7886700"/>
                  </a:lnTo>
                  <a:lnTo>
                    <a:pt x="127000" y="7696200"/>
                  </a:lnTo>
                  <a:lnTo>
                    <a:pt x="114300" y="7556500"/>
                  </a:lnTo>
                  <a:lnTo>
                    <a:pt x="12700" y="7416800"/>
                  </a:lnTo>
                  <a:lnTo>
                    <a:pt x="25400" y="6921500"/>
                  </a:lnTo>
                  <a:lnTo>
                    <a:pt x="101600" y="6629400"/>
                  </a:lnTo>
                  <a:lnTo>
                    <a:pt x="101600" y="6400800"/>
                  </a:lnTo>
                  <a:lnTo>
                    <a:pt x="76200" y="6261100"/>
                  </a:lnTo>
                  <a:lnTo>
                    <a:pt x="38100" y="6172200"/>
                  </a:lnTo>
                  <a:lnTo>
                    <a:pt x="25400" y="6032500"/>
                  </a:lnTo>
                  <a:lnTo>
                    <a:pt x="88900" y="5892800"/>
                  </a:lnTo>
                  <a:lnTo>
                    <a:pt x="127000" y="5651500"/>
                  </a:lnTo>
                  <a:lnTo>
                    <a:pt x="101600" y="5397500"/>
                  </a:lnTo>
                  <a:lnTo>
                    <a:pt x="76200" y="5308600"/>
                  </a:lnTo>
                  <a:lnTo>
                    <a:pt x="38100" y="5257800"/>
                  </a:lnTo>
                  <a:lnTo>
                    <a:pt x="25400" y="5181600"/>
                  </a:lnTo>
                  <a:lnTo>
                    <a:pt x="25400" y="5092700"/>
                  </a:lnTo>
                  <a:lnTo>
                    <a:pt x="63500" y="5003800"/>
                  </a:lnTo>
                  <a:lnTo>
                    <a:pt x="63500" y="4838700"/>
                  </a:lnTo>
                  <a:lnTo>
                    <a:pt x="12700" y="4419600"/>
                  </a:lnTo>
                  <a:lnTo>
                    <a:pt x="12700" y="4254500"/>
                  </a:lnTo>
                  <a:lnTo>
                    <a:pt x="63500" y="4114800"/>
                  </a:lnTo>
                  <a:lnTo>
                    <a:pt x="76200" y="3975100"/>
                  </a:lnTo>
                  <a:lnTo>
                    <a:pt x="12700" y="3873500"/>
                  </a:lnTo>
                  <a:lnTo>
                    <a:pt x="0" y="3810000"/>
                  </a:lnTo>
                  <a:lnTo>
                    <a:pt x="0" y="3390900"/>
                  </a:lnTo>
                  <a:lnTo>
                    <a:pt x="25400" y="3276600"/>
                  </a:lnTo>
                  <a:lnTo>
                    <a:pt x="25400" y="2832100"/>
                  </a:lnTo>
                  <a:lnTo>
                    <a:pt x="0" y="2755900"/>
                  </a:lnTo>
                  <a:lnTo>
                    <a:pt x="12700" y="2425700"/>
                  </a:lnTo>
                  <a:lnTo>
                    <a:pt x="76200" y="2197100"/>
                  </a:lnTo>
                  <a:lnTo>
                    <a:pt x="25400" y="2082800"/>
                  </a:lnTo>
                  <a:lnTo>
                    <a:pt x="25400" y="1892300"/>
                  </a:lnTo>
                  <a:lnTo>
                    <a:pt x="88900" y="1701800"/>
                  </a:lnTo>
                  <a:lnTo>
                    <a:pt x="114300" y="1676400"/>
                  </a:lnTo>
                  <a:lnTo>
                    <a:pt x="101600" y="1003300"/>
                  </a:lnTo>
                  <a:lnTo>
                    <a:pt x="88900" y="901700"/>
                  </a:lnTo>
                  <a:lnTo>
                    <a:pt x="38100" y="774700"/>
                  </a:lnTo>
                  <a:lnTo>
                    <a:pt x="38100" y="622300"/>
                  </a:lnTo>
                  <a:lnTo>
                    <a:pt x="76200" y="495300"/>
                  </a:lnTo>
                  <a:close/>
                </a:path>
              </a:pathLst>
            </a:custGeom>
            <a:blipFill>
              <a:blip r:embed="rId2"/>
              <a:stretch>
                <a:fillRect l="-33234" r="-33234"/>
              </a:stretch>
            </a:blipFill>
          </p:spPr>
          <p:txBody>
            <a:bodyPr/>
            <a:lstStyle/>
            <a:p>
              <a:endParaRPr lang="en-US"/>
            </a:p>
          </p:txBody>
        </p:sp>
      </p:grpSp>
      <p:sp>
        <p:nvSpPr>
          <p:cNvPr id="7" name="Freeform 4">
            <a:extLst>
              <a:ext uri="{FF2B5EF4-FFF2-40B4-BE49-F238E27FC236}">
                <a16:creationId xmlns:a16="http://schemas.microsoft.com/office/drawing/2014/main" id="{B6308018-E4C3-0436-3B4A-18BB057FBC65}"/>
              </a:ext>
            </a:extLst>
          </p:cNvPr>
          <p:cNvSpPr/>
          <p:nvPr userDrawn="1"/>
        </p:nvSpPr>
        <p:spPr>
          <a:xfrm>
            <a:off x="14916621" y="6616330"/>
            <a:ext cx="7456745" cy="8649825"/>
          </a:xfrm>
          <a:custGeom>
            <a:avLst/>
            <a:gdLst/>
            <a:ahLst/>
            <a:cxnLst/>
            <a:rect l="l" t="t" r="r" b="b"/>
            <a:pathLst>
              <a:path w="7456745" h="8649825">
                <a:moveTo>
                  <a:pt x="0" y="0"/>
                </a:moveTo>
                <a:lnTo>
                  <a:pt x="7456746" y="0"/>
                </a:lnTo>
                <a:lnTo>
                  <a:pt x="7456746" y="8649824"/>
                </a:lnTo>
                <a:lnTo>
                  <a:pt x="0" y="8649824"/>
                </a:lnTo>
                <a:lnTo>
                  <a:pt x="0" y="0"/>
                </a:lnTo>
                <a:close/>
              </a:path>
            </a:pathLst>
          </a:custGeom>
          <a:blipFill>
            <a:blip r:embed="rId3"/>
            <a:stretch>
              <a:fillRect/>
            </a:stretch>
          </a:blipFill>
        </p:spPr>
        <p:txBody>
          <a:bodyPr/>
          <a:lstStyle/>
          <a:p>
            <a:endParaRPr lang="en-US"/>
          </a:p>
        </p:txBody>
      </p:sp>
      <p:sp>
        <p:nvSpPr>
          <p:cNvPr id="8" name="Freeform 5">
            <a:extLst>
              <a:ext uri="{FF2B5EF4-FFF2-40B4-BE49-F238E27FC236}">
                <a16:creationId xmlns:a16="http://schemas.microsoft.com/office/drawing/2014/main" id="{545D51BC-0646-007E-D6C9-062C4D4C801E}"/>
              </a:ext>
            </a:extLst>
          </p:cNvPr>
          <p:cNvSpPr/>
          <p:nvPr userDrawn="1"/>
        </p:nvSpPr>
        <p:spPr>
          <a:xfrm>
            <a:off x="13957955" y="-2879493"/>
            <a:ext cx="6061260" cy="6022715"/>
          </a:xfrm>
          <a:custGeom>
            <a:avLst/>
            <a:gdLst/>
            <a:ahLst/>
            <a:cxnLst/>
            <a:rect l="l" t="t" r="r" b="b"/>
            <a:pathLst>
              <a:path w="6061260" h="6022715">
                <a:moveTo>
                  <a:pt x="0" y="0"/>
                </a:moveTo>
                <a:lnTo>
                  <a:pt x="6061261" y="0"/>
                </a:lnTo>
                <a:lnTo>
                  <a:pt x="6061261" y="6022715"/>
                </a:lnTo>
                <a:lnTo>
                  <a:pt x="0" y="6022715"/>
                </a:lnTo>
                <a:lnTo>
                  <a:pt x="0" y="0"/>
                </a:lnTo>
                <a:close/>
              </a:path>
            </a:pathLst>
          </a:custGeom>
          <a:blipFill>
            <a:blip r:embed="rId4"/>
            <a:stretch>
              <a:fillRect/>
            </a:stretch>
          </a:blipFill>
        </p:spPr>
        <p:txBody>
          <a:bodyPr/>
          <a:lstStyle/>
          <a:p>
            <a:endParaRPr lang="en-US"/>
          </a:p>
        </p:txBody>
      </p:sp>
      <p:sp>
        <p:nvSpPr>
          <p:cNvPr id="9" name="TextBox 6">
            <a:extLst>
              <a:ext uri="{FF2B5EF4-FFF2-40B4-BE49-F238E27FC236}">
                <a16:creationId xmlns:a16="http://schemas.microsoft.com/office/drawing/2014/main" id="{FE535B63-6344-3D08-E068-487544F996BC}"/>
              </a:ext>
            </a:extLst>
          </p:cNvPr>
          <p:cNvSpPr txBox="1"/>
          <p:nvPr userDrawn="1"/>
        </p:nvSpPr>
        <p:spPr>
          <a:xfrm>
            <a:off x="1028568" y="838200"/>
            <a:ext cx="6346450" cy="949325"/>
          </a:xfrm>
          <a:prstGeom prst="rect">
            <a:avLst/>
          </a:prstGeom>
        </p:spPr>
        <p:txBody>
          <a:bodyPr lIns="0" tIns="0" rIns="0" bIns="0" rtlCol="0" anchor="t">
            <a:spAutoFit/>
          </a:bodyPr>
          <a:lstStyle/>
          <a:p>
            <a:pPr algn="l">
              <a:lnSpc>
                <a:spcPts val="7000"/>
              </a:lnSpc>
            </a:pPr>
            <a:r>
              <a:rPr lang="en-US" sz="5000">
                <a:solidFill>
                  <a:srgbClr val="005891"/>
                </a:solidFill>
                <a:latin typeface="Quincy CF Medium"/>
                <a:ea typeface="Quincy CF Medium"/>
                <a:cs typeface="Quincy CF Medium"/>
                <a:sym typeface="Quincy CF Medium"/>
              </a:rPr>
              <a:t>Activities</a:t>
            </a:r>
          </a:p>
        </p:txBody>
      </p:sp>
      <p:sp>
        <p:nvSpPr>
          <p:cNvPr id="10" name="TextBox 7">
            <a:extLst>
              <a:ext uri="{FF2B5EF4-FFF2-40B4-BE49-F238E27FC236}">
                <a16:creationId xmlns:a16="http://schemas.microsoft.com/office/drawing/2014/main" id="{E74F68FC-4504-39BC-43DA-9021E09FEF7E}"/>
              </a:ext>
            </a:extLst>
          </p:cNvPr>
          <p:cNvSpPr txBox="1"/>
          <p:nvPr userDrawn="1"/>
        </p:nvSpPr>
        <p:spPr>
          <a:xfrm rot="150213">
            <a:off x="11320529" y="932802"/>
            <a:ext cx="6518887" cy="1298649"/>
          </a:xfrm>
          <a:prstGeom prst="rect">
            <a:avLst/>
          </a:prstGeom>
        </p:spPr>
        <p:txBody>
          <a:bodyPr lIns="0" tIns="0" rIns="0" bIns="0" rtlCol="0" anchor="t">
            <a:spAutoFit/>
          </a:bodyPr>
          <a:lstStyle/>
          <a:p>
            <a:pPr algn="ctr">
              <a:lnSpc>
                <a:spcPts val="3500"/>
              </a:lnSpc>
            </a:pPr>
            <a:r>
              <a:rPr lang="en-US" sz="2500" b="1">
                <a:solidFill>
                  <a:srgbClr val="005891"/>
                </a:solidFill>
                <a:latin typeface="Montserrat Bold"/>
                <a:ea typeface="Montserrat Bold"/>
                <a:cs typeface="Montserrat Bold"/>
                <a:sym typeface="Montserrat Bold"/>
              </a:rPr>
              <a:t>“Children had the opportunity to learn things in a way that they would not have been able to at school”</a:t>
            </a:r>
          </a:p>
        </p:txBody>
      </p:sp>
      <p:sp>
        <p:nvSpPr>
          <p:cNvPr id="11" name="TextBox 8">
            <a:extLst>
              <a:ext uri="{FF2B5EF4-FFF2-40B4-BE49-F238E27FC236}">
                <a16:creationId xmlns:a16="http://schemas.microsoft.com/office/drawing/2014/main" id="{9ED0E64D-425F-064E-9AD1-9E4494B6C150}"/>
              </a:ext>
            </a:extLst>
          </p:cNvPr>
          <p:cNvSpPr txBox="1"/>
          <p:nvPr userDrawn="1"/>
        </p:nvSpPr>
        <p:spPr>
          <a:xfrm>
            <a:off x="1028700" y="2159635"/>
            <a:ext cx="9575987" cy="6415405"/>
          </a:xfrm>
          <a:prstGeom prst="rect">
            <a:avLst/>
          </a:prstGeom>
        </p:spPr>
        <p:txBody>
          <a:bodyPr lIns="0" tIns="0" rIns="0" bIns="0" rtlCol="0" anchor="t">
            <a:spAutoFit/>
          </a:bodyPr>
          <a:lstStyle/>
          <a:p>
            <a:pPr algn="l">
              <a:lnSpc>
                <a:spcPts val="3919"/>
              </a:lnSpc>
            </a:pPr>
            <a:r>
              <a:rPr lang="en-US" sz="2799" b="1">
                <a:solidFill>
                  <a:srgbClr val="005891"/>
                </a:solidFill>
                <a:latin typeface="Montserrat Bold"/>
                <a:ea typeface="Montserrat Bold"/>
                <a:cs typeface="Montserrat Bold"/>
                <a:sym typeface="Montserrat Bold"/>
              </a:rPr>
              <a:t>Children who visit Ufton have days filled with fun, from learning the art of mummification, voyaging on a Viking Longship, to searching for Catholic Priests in the Tudor Manor House. Your child will relive the past using our unique resources. </a:t>
            </a:r>
          </a:p>
          <a:p>
            <a:pPr algn="l">
              <a:lnSpc>
                <a:spcPts val="3919"/>
              </a:lnSpc>
            </a:pPr>
            <a:endParaRPr lang="en-US" sz="2799" b="1">
              <a:solidFill>
                <a:srgbClr val="005891"/>
              </a:solidFill>
              <a:latin typeface="Montserrat Bold"/>
              <a:ea typeface="Montserrat Bold"/>
              <a:cs typeface="Montserrat Bold"/>
              <a:sym typeface="Montserrat Bold"/>
            </a:endParaRPr>
          </a:p>
          <a:p>
            <a:pPr algn="l">
              <a:lnSpc>
                <a:spcPts val="3919"/>
              </a:lnSpc>
            </a:pPr>
            <a:r>
              <a:rPr lang="en-US" sz="2799">
                <a:solidFill>
                  <a:srgbClr val="005891"/>
                </a:solidFill>
                <a:latin typeface="Montserrat"/>
                <a:ea typeface="Montserrat"/>
                <a:cs typeface="Montserrat"/>
                <a:sym typeface="Montserrat"/>
              </a:rPr>
              <a:t>Our knowledgeable Education Team are dedicated to creating exciting and memorable experiences for every child. </a:t>
            </a:r>
          </a:p>
          <a:p>
            <a:pPr algn="l">
              <a:lnSpc>
                <a:spcPts val="3919"/>
              </a:lnSpc>
            </a:pPr>
            <a:endParaRPr lang="en-US" sz="2799">
              <a:solidFill>
                <a:srgbClr val="005891"/>
              </a:solidFill>
              <a:latin typeface="Montserrat"/>
              <a:ea typeface="Montserrat"/>
              <a:cs typeface="Montserrat"/>
              <a:sym typeface="Montserrat"/>
            </a:endParaRPr>
          </a:p>
          <a:p>
            <a:pPr algn="l">
              <a:lnSpc>
                <a:spcPts val="3919"/>
              </a:lnSpc>
            </a:pPr>
            <a:r>
              <a:rPr lang="en-US" sz="2799">
                <a:solidFill>
                  <a:srgbClr val="005891"/>
                </a:solidFill>
                <a:latin typeface="Montserrat"/>
                <a:ea typeface="Montserrat"/>
                <a:cs typeface="Montserrat"/>
                <a:sym typeface="Montserrat"/>
              </a:rPr>
              <a:t>More information on our activities relevant to your chosen era can be found on our website.</a:t>
            </a:r>
          </a:p>
          <a:p>
            <a:pPr algn="l">
              <a:lnSpc>
                <a:spcPts val="3919"/>
              </a:lnSpc>
            </a:pPr>
            <a:endParaRPr lang="en-US" sz="2799">
              <a:solidFill>
                <a:srgbClr val="005891"/>
              </a:solidFill>
              <a:latin typeface="Montserrat"/>
              <a:ea typeface="Montserrat"/>
              <a:cs typeface="Montserrat"/>
              <a:sym typeface="Montserrat"/>
            </a:endParaRPr>
          </a:p>
        </p:txBody>
      </p:sp>
    </p:spTree>
    <p:extLst>
      <p:ext uri="{BB962C8B-B14F-4D97-AF65-F5344CB8AC3E}">
        <p14:creationId xmlns:p14="http://schemas.microsoft.com/office/powerpoint/2010/main" val="2087906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Freeform 2">
            <a:extLst>
              <a:ext uri="{FF2B5EF4-FFF2-40B4-BE49-F238E27FC236}">
                <a16:creationId xmlns:a16="http://schemas.microsoft.com/office/drawing/2014/main" id="{ACBE11E0-7299-65B8-D6F9-BB0B93368969}"/>
              </a:ext>
            </a:extLst>
          </p:cNvPr>
          <p:cNvSpPr/>
          <p:nvPr userDrawn="1"/>
        </p:nvSpPr>
        <p:spPr>
          <a:xfrm>
            <a:off x="-538226" y="514900"/>
            <a:ext cx="6480791" cy="6439577"/>
          </a:xfrm>
          <a:custGeom>
            <a:avLst/>
            <a:gdLst/>
            <a:ahLst/>
            <a:cxnLst/>
            <a:rect l="l" t="t" r="r" b="b"/>
            <a:pathLst>
              <a:path w="6480791" h="6439577">
                <a:moveTo>
                  <a:pt x="0" y="0"/>
                </a:moveTo>
                <a:lnTo>
                  <a:pt x="6480790" y="0"/>
                </a:lnTo>
                <a:lnTo>
                  <a:pt x="6480790" y="6439577"/>
                </a:lnTo>
                <a:lnTo>
                  <a:pt x="0" y="6439577"/>
                </a:lnTo>
                <a:lnTo>
                  <a:pt x="0" y="0"/>
                </a:lnTo>
                <a:close/>
              </a:path>
            </a:pathLst>
          </a:custGeom>
          <a:blipFill>
            <a:blip r:embed="rId2"/>
            <a:stretch>
              <a:fillRect/>
            </a:stretch>
          </a:blipFill>
        </p:spPr>
        <p:txBody>
          <a:bodyPr/>
          <a:lstStyle/>
          <a:p>
            <a:endParaRPr lang="en-US"/>
          </a:p>
        </p:txBody>
      </p:sp>
      <p:sp>
        <p:nvSpPr>
          <p:cNvPr id="6" name="Freeform 3">
            <a:extLst>
              <a:ext uri="{FF2B5EF4-FFF2-40B4-BE49-F238E27FC236}">
                <a16:creationId xmlns:a16="http://schemas.microsoft.com/office/drawing/2014/main" id="{2313E53F-743B-56C7-62D6-9DB7977345D2}"/>
              </a:ext>
            </a:extLst>
          </p:cNvPr>
          <p:cNvSpPr/>
          <p:nvPr userDrawn="1"/>
        </p:nvSpPr>
        <p:spPr>
          <a:xfrm rot="151565">
            <a:off x="12160214" y="3647059"/>
            <a:ext cx="6925921" cy="8034069"/>
          </a:xfrm>
          <a:custGeom>
            <a:avLst/>
            <a:gdLst/>
            <a:ahLst/>
            <a:cxnLst/>
            <a:rect l="l" t="t" r="r" b="b"/>
            <a:pathLst>
              <a:path w="6925921" h="8034069">
                <a:moveTo>
                  <a:pt x="0" y="0"/>
                </a:moveTo>
                <a:lnTo>
                  <a:pt x="6925922" y="0"/>
                </a:lnTo>
                <a:lnTo>
                  <a:pt x="6925922" y="8034069"/>
                </a:lnTo>
                <a:lnTo>
                  <a:pt x="0" y="8034069"/>
                </a:lnTo>
                <a:lnTo>
                  <a:pt x="0" y="0"/>
                </a:lnTo>
                <a:close/>
              </a:path>
            </a:pathLst>
          </a:custGeom>
          <a:blipFill>
            <a:blip r:embed="rId3"/>
            <a:stretch>
              <a:fillRect/>
            </a:stretch>
          </a:blipFill>
        </p:spPr>
        <p:txBody>
          <a:bodyPr/>
          <a:lstStyle/>
          <a:p>
            <a:endParaRPr lang="en-US"/>
          </a:p>
        </p:txBody>
      </p:sp>
      <p:sp>
        <p:nvSpPr>
          <p:cNvPr id="7" name="Freeform 4">
            <a:extLst>
              <a:ext uri="{FF2B5EF4-FFF2-40B4-BE49-F238E27FC236}">
                <a16:creationId xmlns:a16="http://schemas.microsoft.com/office/drawing/2014/main" id="{B77261C7-DE5E-8996-E767-8C40E78674AF}"/>
              </a:ext>
            </a:extLst>
          </p:cNvPr>
          <p:cNvSpPr/>
          <p:nvPr userDrawn="1"/>
        </p:nvSpPr>
        <p:spPr>
          <a:xfrm>
            <a:off x="6105913" y="2608423"/>
            <a:ext cx="6076174" cy="6740589"/>
          </a:xfrm>
          <a:custGeom>
            <a:avLst/>
            <a:gdLst/>
            <a:ahLst/>
            <a:cxnLst/>
            <a:rect l="l" t="t" r="r" b="b"/>
            <a:pathLst>
              <a:path w="6076174" h="6740589">
                <a:moveTo>
                  <a:pt x="0" y="0"/>
                </a:moveTo>
                <a:lnTo>
                  <a:pt x="6076174" y="0"/>
                </a:lnTo>
                <a:lnTo>
                  <a:pt x="6076174" y="6740589"/>
                </a:lnTo>
                <a:lnTo>
                  <a:pt x="0" y="6740589"/>
                </a:lnTo>
                <a:lnTo>
                  <a:pt x="0" y="0"/>
                </a:lnTo>
                <a:close/>
              </a:path>
            </a:pathLst>
          </a:custGeom>
          <a:blipFill>
            <a:blip r:embed="rId4"/>
            <a:stretch>
              <a:fillRect/>
            </a:stretch>
          </a:blipFill>
        </p:spPr>
        <p:txBody>
          <a:bodyPr/>
          <a:lstStyle/>
          <a:p>
            <a:endParaRPr lang="en-US"/>
          </a:p>
        </p:txBody>
      </p:sp>
      <p:sp>
        <p:nvSpPr>
          <p:cNvPr id="8" name="TextBox 5">
            <a:extLst>
              <a:ext uri="{FF2B5EF4-FFF2-40B4-BE49-F238E27FC236}">
                <a16:creationId xmlns:a16="http://schemas.microsoft.com/office/drawing/2014/main" id="{20538595-EFCA-B649-9451-33B935E386A4}"/>
              </a:ext>
            </a:extLst>
          </p:cNvPr>
          <p:cNvSpPr txBox="1"/>
          <p:nvPr userDrawn="1"/>
        </p:nvSpPr>
        <p:spPr>
          <a:xfrm rot="-198867">
            <a:off x="327252" y="1826401"/>
            <a:ext cx="4975532" cy="3288342"/>
          </a:xfrm>
          <a:prstGeom prst="rect">
            <a:avLst/>
          </a:prstGeom>
        </p:spPr>
        <p:txBody>
          <a:bodyPr lIns="0" tIns="0" rIns="0" bIns="0" rtlCol="0" anchor="t">
            <a:spAutoFit/>
          </a:bodyPr>
          <a:lstStyle/>
          <a:p>
            <a:pPr algn="ctr">
              <a:lnSpc>
                <a:spcPts val="4480"/>
              </a:lnSpc>
            </a:pPr>
            <a:r>
              <a:rPr lang="en-US" sz="3200" b="1">
                <a:solidFill>
                  <a:srgbClr val="00642F"/>
                </a:solidFill>
                <a:latin typeface="Montserrat Bold"/>
                <a:ea typeface="Montserrat Bold"/>
                <a:cs typeface="Montserrat Bold"/>
                <a:sym typeface="Montserrat Bold"/>
              </a:rPr>
              <a:t>Morning</a:t>
            </a:r>
          </a:p>
          <a:p>
            <a:pPr algn="ctr">
              <a:lnSpc>
                <a:spcPts val="3640"/>
              </a:lnSpc>
            </a:pPr>
            <a:endParaRPr lang="en-US" sz="3200" b="1">
              <a:solidFill>
                <a:srgbClr val="00642F"/>
              </a:solidFill>
              <a:latin typeface="Montserrat Bold"/>
              <a:ea typeface="Montserrat Bold"/>
              <a:cs typeface="Montserrat Bold"/>
              <a:sym typeface="Montserrat Bold"/>
            </a:endParaRPr>
          </a:p>
          <a:p>
            <a:pPr algn="ctr">
              <a:lnSpc>
                <a:spcPts val="3639"/>
              </a:lnSpc>
              <a:spcBef>
                <a:spcPct val="0"/>
              </a:spcBef>
            </a:pPr>
            <a:r>
              <a:rPr lang="en-US" sz="2599" b="1">
                <a:solidFill>
                  <a:srgbClr val="00642F"/>
                </a:solidFill>
                <a:latin typeface="Montserrat Bold"/>
                <a:ea typeface="Montserrat Bold"/>
                <a:cs typeface="Montserrat Bold"/>
                <a:sym typeface="Montserrat Bold"/>
              </a:rPr>
              <a:t>10:00 - Arrival and welcome</a:t>
            </a:r>
          </a:p>
          <a:p>
            <a:pPr algn="ctr">
              <a:lnSpc>
                <a:spcPts val="3639"/>
              </a:lnSpc>
              <a:spcBef>
                <a:spcPct val="0"/>
              </a:spcBef>
            </a:pPr>
            <a:endParaRPr lang="en-US" sz="2599" b="1">
              <a:solidFill>
                <a:srgbClr val="00642F"/>
              </a:solidFill>
              <a:latin typeface="Montserrat Bold"/>
              <a:ea typeface="Montserrat Bold"/>
              <a:cs typeface="Montserrat Bold"/>
              <a:sym typeface="Montserrat Bold"/>
            </a:endParaRPr>
          </a:p>
          <a:p>
            <a:pPr algn="ctr">
              <a:lnSpc>
                <a:spcPts val="3639"/>
              </a:lnSpc>
              <a:spcBef>
                <a:spcPct val="0"/>
              </a:spcBef>
            </a:pPr>
            <a:r>
              <a:rPr lang="en-US" sz="2599" b="1">
                <a:solidFill>
                  <a:srgbClr val="00642F"/>
                </a:solidFill>
                <a:latin typeface="Montserrat Bold"/>
                <a:ea typeface="Montserrat Bold"/>
                <a:cs typeface="Montserrat Bold"/>
                <a:sym typeface="Montserrat Bold"/>
              </a:rPr>
              <a:t>10:45 - Activity 1</a:t>
            </a:r>
          </a:p>
          <a:p>
            <a:pPr algn="ctr">
              <a:lnSpc>
                <a:spcPts val="3639"/>
              </a:lnSpc>
              <a:spcBef>
                <a:spcPct val="0"/>
              </a:spcBef>
            </a:pPr>
            <a:endParaRPr lang="en-US" sz="2599" b="1">
              <a:solidFill>
                <a:srgbClr val="00642F"/>
              </a:solidFill>
              <a:latin typeface="Montserrat Bold"/>
              <a:ea typeface="Montserrat Bold"/>
              <a:cs typeface="Montserrat Bold"/>
              <a:sym typeface="Montserrat Bold"/>
            </a:endParaRPr>
          </a:p>
          <a:p>
            <a:pPr algn="ctr">
              <a:lnSpc>
                <a:spcPts val="3639"/>
              </a:lnSpc>
              <a:spcBef>
                <a:spcPct val="0"/>
              </a:spcBef>
            </a:pPr>
            <a:r>
              <a:rPr lang="en-US" sz="2599" b="1">
                <a:solidFill>
                  <a:srgbClr val="00642F"/>
                </a:solidFill>
                <a:latin typeface="Montserrat Bold"/>
                <a:ea typeface="Montserrat Bold"/>
                <a:cs typeface="Montserrat Bold"/>
                <a:sym typeface="Montserrat Bold"/>
              </a:rPr>
              <a:t>11:45 - Activity 2</a:t>
            </a:r>
          </a:p>
        </p:txBody>
      </p:sp>
      <p:sp>
        <p:nvSpPr>
          <p:cNvPr id="9" name="TextBox 6">
            <a:extLst>
              <a:ext uri="{FF2B5EF4-FFF2-40B4-BE49-F238E27FC236}">
                <a16:creationId xmlns:a16="http://schemas.microsoft.com/office/drawing/2014/main" id="{EEDEAC9F-65EE-E87C-57CE-B5E14AAF1FEB}"/>
              </a:ext>
            </a:extLst>
          </p:cNvPr>
          <p:cNvSpPr txBox="1"/>
          <p:nvPr userDrawn="1"/>
        </p:nvSpPr>
        <p:spPr>
          <a:xfrm>
            <a:off x="6887727" y="2912836"/>
            <a:ext cx="4512546" cy="5574094"/>
          </a:xfrm>
          <a:prstGeom prst="rect">
            <a:avLst/>
          </a:prstGeom>
        </p:spPr>
        <p:txBody>
          <a:bodyPr lIns="0" tIns="0" rIns="0" bIns="0" rtlCol="0" anchor="t">
            <a:spAutoFit/>
          </a:bodyPr>
          <a:lstStyle/>
          <a:p>
            <a:pPr algn="ctr">
              <a:lnSpc>
                <a:spcPts val="4480"/>
              </a:lnSpc>
            </a:pPr>
            <a:r>
              <a:rPr lang="en-US" sz="3200" b="1">
                <a:solidFill>
                  <a:srgbClr val="005891"/>
                </a:solidFill>
                <a:latin typeface="Montserrat Bold"/>
                <a:ea typeface="Montserrat Bold"/>
                <a:cs typeface="Montserrat Bold"/>
                <a:sym typeface="Montserrat Bold"/>
              </a:rPr>
              <a:t>Afternoon</a:t>
            </a:r>
          </a:p>
          <a:p>
            <a:pPr algn="ctr">
              <a:lnSpc>
                <a:spcPts val="3640"/>
              </a:lnSpc>
            </a:pPr>
            <a:endParaRPr lang="en-US" sz="3200" b="1">
              <a:solidFill>
                <a:srgbClr val="005891"/>
              </a:solidFill>
              <a:latin typeface="Montserrat Bold"/>
              <a:ea typeface="Montserrat Bold"/>
              <a:cs typeface="Montserrat Bold"/>
              <a:sym typeface="Montserrat Bold"/>
            </a:endParaRPr>
          </a:p>
          <a:p>
            <a:pPr algn="ctr">
              <a:lnSpc>
                <a:spcPts val="3640"/>
              </a:lnSpc>
              <a:spcBef>
                <a:spcPct val="0"/>
              </a:spcBef>
            </a:pPr>
            <a:r>
              <a:rPr lang="en-US" sz="2600" b="1">
                <a:solidFill>
                  <a:srgbClr val="005891"/>
                </a:solidFill>
                <a:latin typeface="Montserrat Bold"/>
                <a:ea typeface="Montserrat Bold"/>
                <a:cs typeface="Montserrat Bold"/>
                <a:sym typeface="Montserrat Bold"/>
              </a:rPr>
              <a:t>12:45 - Lunch</a:t>
            </a:r>
          </a:p>
          <a:p>
            <a:pPr algn="ctr">
              <a:lnSpc>
                <a:spcPts val="3640"/>
              </a:lnSpc>
              <a:spcBef>
                <a:spcPct val="0"/>
              </a:spcBef>
            </a:pPr>
            <a:endParaRPr lang="en-US" sz="2600" b="1">
              <a:solidFill>
                <a:srgbClr val="005891"/>
              </a:solidFill>
              <a:latin typeface="Montserrat Bold"/>
              <a:ea typeface="Montserrat Bold"/>
              <a:cs typeface="Montserrat Bold"/>
              <a:sym typeface="Montserrat Bold"/>
            </a:endParaRPr>
          </a:p>
          <a:p>
            <a:pPr algn="ctr">
              <a:lnSpc>
                <a:spcPts val="3640"/>
              </a:lnSpc>
              <a:spcBef>
                <a:spcPct val="0"/>
              </a:spcBef>
            </a:pPr>
            <a:r>
              <a:rPr lang="en-US" sz="2600" b="1">
                <a:solidFill>
                  <a:srgbClr val="005891"/>
                </a:solidFill>
                <a:latin typeface="Montserrat Bold"/>
                <a:ea typeface="Montserrat Bold"/>
                <a:cs typeface="Montserrat Bold"/>
                <a:sym typeface="Montserrat Bold"/>
              </a:rPr>
              <a:t>14:00 - Show to rooms and fire drill</a:t>
            </a:r>
          </a:p>
          <a:p>
            <a:pPr algn="ctr">
              <a:lnSpc>
                <a:spcPts val="3640"/>
              </a:lnSpc>
              <a:spcBef>
                <a:spcPct val="0"/>
              </a:spcBef>
            </a:pPr>
            <a:endParaRPr lang="en-US" sz="2600" b="1">
              <a:solidFill>
                <a:srgbClr val="005891"/>
              </a:solidFill>
              <a:latin typeface="Montserrat Bold"/>
              <a:ea typeface="Montserrat Bold"/>
              <a:cs typeface="Montserrat Bold"/>
              <a:sym typeface="Montserrat Bold"/>
            </a:endParaRPr>
          </a:p>
          <a:p>
            <a:pPr algn="ctr">
              <a:lnSpc>
                <a:spcPts val="3640"/>
              </a:lnSpc>
              <a:spcBef>
                <a:spcPct val="0"/>
              </a:spcBef>
            </a:pPr>
            <a:r>
              <a:rPr lang="en-US" sz="2600" b="1">
                <a:solidFill>
                  <a:srgbClr val="005891"/>
                </a:solidFill>
                <a:latin typeface="Montserrat Bold"/>
                <a:ea typeface="Montserrat Bold"/>
                <a:cs typeface="Montserrat Bold"/>
                <a:sym typeface="Montserrat Bold"/>
              </a:rPr>
              <a:t>15:00 - Activity 3</a:t>
            </a:r>
          </a:p>
          <a:p>
            <a:pPr algn="ctr">
              <a:lnSpc>
                <a:spcPts val="3640"/>
              </a:lnSpc>
              <a:spcBef>
                <a:spcPct val="0"/>
              </a:spcBef>
            </a:pPr>
            <a:endParaRPr lang="en-US" sz="2600" b="1">
              <a:solidFill>
                <a:srgbClr val="005891"/>
              </a:solidFill>
              <a:latin typeface="Montserrat Bold"/>
              <a:ea typeface="Montserrat Bold"/>
              <a:cs typeface="Montserrat Bold"/>
              <a:sym typeface="Montserrat Bold"/>
            </a:endParaRPr>
          </a:p>
          <a:p>
            <a:pPr algn="ctr">
              <a:lnSpc>
                <a:spcPts val="3640"/>
              </a:lnSpc>
              <a:spcBef>
                <a:spcPct val="0"/>
              </a:spcBef>
            </a:pPr>
            <a:r>
              <a:rPr lang="en-US" sz="2600" b="1">
                <a:solidFill>
                  <a:srgbClr val="005891"/>
                </a:solidFill>
                <a:latin typeface="Montserrat Bold"/>
                <a:ea typeface="Montserrat Bold"/>
                <a:cs typeface="Montserrat Bold"/>
                <a:sym typeface="Montserrat Bold"/>
              </a:rPr>
              <a:t>16:00 - refreshment break</a:t>
            </a:r>
          </a:p>
          <a:p>
            <a:pPr algn="ctr">
              <a:lnSpc>
                <a:spcPts val="3640"/>
              </a:lnSpc>
              <a:spcBef>
                <a:spcPct val="0"/>
              </a:spcBef>
            </a:pPr>
            <a:endParaRPr lang="en-US" sz="2600" b="1">
              <a:solidFill>
                <a:srgbClr val="005891"/>
              </a:solidFill>
              <a:latin typeface="Montserrat Bold"/>
              <a:ea typeface="Montserrat Bold"/>
              <a:cs typeface="Montserrat Bold"/>
              <a:sym typeface="Montserrat Bold"/>
            </a:endParaRPr>
          </a:p>
          <a:p>
            <a:pPr algn="ctr">
              <a:lnSpc>
                <a:spcPts val="3640"/>
              </a:lnSpc>
              <a:spcBef>
                <a:spcPct val="0"/>
              </a:spcBef>
            </a:pPr>
            <a:r>
              <a:rPr lang="en-US" sz="2600" b="1">
                <a:solidFill>
                  <a:srgbClr val="005891"/>
                </a:solidFill>
                <a:latin typeface="Montserrat Bold"/>
                <a:ea typeface="Montserrat Bold"/>
                <a:cs typeface="Montserrat Bold"/>
                <a:sym typeface="Montserrat Bold"/>
              </a:rPr>
              <a:t>16:30 - Activity 4</a:t>
            </a:r>
          </a:p>
        </p:txBody>
      </p:sp>
      <p:sp>
        <p:nvSpPr>
          <p:cNvPr id="10" name="TextBox 7">
            <a:extLst>
              <a:ext uri="{FF2B5EF4-FFF2-40B4-BE49-F238E27FC236}">
                <a16:creationId xmlns:a16="http://schemas.microsoft.com/office/drawing/2014/main" id="{A30637FC-E1CB-1450-B2ED-65CED6CD58F6}"/>
              </a:ext>
            </a:extLst>
          </p:cNvPr>
          <p:cNvSpPr txBox="1"/>
          <p:nvPr userDrawn="1"/>
        </p:nvSpPr>
        <p:spPr>
          <a:xfrm rot="198332">
            <a:off x="12891988" y="5648520"/>
            <a:ext cx="5656170" cy="3745493"/>
          </a:xfrm>
          <a:prstGeom prst="rect">
            <a:avLst/>
          </a:prstGeom>
        </p:spPr>
        <p:txBody>
          <a:bodyPr lIns="0" tIns="0" rIns="0" bIns="0" rtlCol="0" anchor="t">
            <a:spAutoFit/>
          </a:bodyPr>
          <a:lstStyle/>
          <a:p>
            <a:pPr algn="ctr">
              <a:lnSpc>
                <a:spcPts val="4480"/>
              </a:lnSpc>
            </a:pPr>
            <a:r>
              <a:rPr lang="en-US" sz="3200" b="1">
                <a:solidFill>
                  <a:srgbClr val="99054A"/>
                </a:solidFill>
                <a:latin typeface="Montserrat Bold"/>
                <a:ea typeface="Montserrat Bold"/>
                <a:cs typeface="Montserrat Bold"/>
                <a:sym typeface="Montserrat Bold"/>
              </a:rPr>
              <a:t>Evening</a:t>
            </a:r>
          </a:p>
          <a:p>
            <a:pPr algn="ctr">
              <a:lnSpc>
                <a:spcPts val="3640"/>
              </a:lnSpc>
            </a:pPr>
            <a:endParaRPr lang="en-US" sz="3200" b="1">
              <a:solidFill>
                <a:srgbClr val="99054A"/>
              </a:solidFill>
              <a:latin typeface="Montserrat Bold"/>
              <a:ea typeface="Montserrat Bold"/>
              <a:cs typeface="Montserrat Bold"/>
              <a:sym typeface="Montserrat Bold"/>
            </a:endParaRPr>
          </a:p>
          <a:p>
            <a:pPr algn="ctr">
              <a:lnSpc>
                <a:spcPts val="3640"/>
              </a:lnSpc>
              <a:spcBef>
                <a:spcPct val="0"/>
              </a:spcBef>
            </a:pPr>
            <a:r>
              <a:rPr lang="en-US" sz="2600" b="1">
                <a:solidFill>
                  <a:srgbClr val="99054A"/>
                </a:solidFill>
                <a:latin typeface="Montserrat Bold"/>
                <a:ea typeface="Montserrat Bold"/>
                <a:cs typeface="Montserrat Bold"/>
                <a:sym typeface="Montserrat Bold"/>
              </a:rPr>
              <a:t>17:30 - Dinner or banquet</a:t>
            </a:r>
          </a:p>
          <a:p>
            <a:pPr algn="ctr">
              <a:lnSpc>
                <a:spcPts val="3640"/>
              </a:lnSpc>
              <a:spcBef>
                <a:spcPct val="0"/>
              </a:spcBef>
            </a:pPr>
            <a:endParaRPr lang="en-US" sz="2600" b="1">
              <a:solidFill>
                <a:srgbClr val="99054A"/>
              </a:solidFill>
              <a:latin typeface="Montserrat Bold"/>
              <a:ea typeface="Montserrat Bold"/>
              <a:cs typeface="Montserrat Bold"/>
              <a:sym typeface="Montserrat Bold"/>
            </a:endParaRPr>
          </a:p>
          <a:p>
            <a:pPr algn="ctr">
              <a:lnSpc>
                <a:spcPts val="3640"/>
              </a:lnSpc>
              <a:spcBef>
                <a:spcPct val="0"/>
              </a:spcBef>
            </a:pPr>
            <a:r>
              <a:rPr lang="en-US" sz="2600" b="1">
                <a:solidFill>
                  <a:srgbClr val="99054A"/>
                </a:solidFill>
                <a:latin typeface="Montserrat Bold"/>
                <a:ea typeface="Montserrat Bold"/>
                <a:cs typeface="Montserrat Bold"/>
                <a:sym typeface="Montserrat Bold"/>
              </a:rPr>
              <a:t>18:30 - Activity 5</a:t>
            </a:r>
          </a:p>
          <a:p>
            <a:pPr algn="ctr">
              <a:lnSpc>
                <a:spcPts val="3640"/>
              </a:lnSpc>
              <a:spcBef>
                <a:spcPct val="0"/>
              </a:spcBef>
            </a:pPr>
            <a:endParaRPr lang="en-US" sz="2600" b="1">
              <a:solidFill>
                <a:srgbClr val="99054A"/>
              </a:solidFill>
              <a:latin typeface="Montserrat Bold"/>
              <a:ea typeface="Montserrat Bold"/>
              <a:cs typeface="Montserrat Bold"/>
              <a:sym typeface="Montserrat Bold"/>
            </a:endParaRPr>
          </a:p>
          <a:p>
            <a:pPr algn="ctr">
              <a:lnSpc>
                <a:spcPts val="3640"/>
              </a:lnSpc>
              <a:spcBef>
                <a:spcPct val="0"/>
              </a:spcBef>
            </a:pPr>
            <a:r>
              <a:rPr lang="en-US" sz="2600" b="1">
                <a:solidFill>
                  <a:srgbClr val="99054A"/>
                </a:solidFill>
                <a:latin typeface="Montserrat Bold"/>
                <a:ea typeface="Montserrat Bold"/>
                <a:cs typeface="Montserrat Bold"/>
                <a:sym typeface="Montserrat Bold"/>
              </a:rPr>
              <a:t>19:30 - Bedtime</a:t>
            </a:r>
          </a:p>
          <a:p>
            <a:pPr algn="ctr">
              <a:lnSpc>
                <a:spcPts val="3640"/>
              </a:lnSpc>
              <a:spcBef>
                <a:spcPct val="0"/>
              </a:spcBef>
            </a:pPr>
            <a:r>
              <a:rPr lang="en-US" sz="2600" b="1">
                <a:solidFill>
                  <a:srgbClr val="99054A"/>
                </a:solidFill>
                <a:latin typeface="Montserrat Bold"/>
                <a:ea typeface="Montserrat Bold"/>
                <a:cs typeface="Montserrat Bold"/>
                <a:sym typeface="Montserrat Bold"/>
              </a:rPr>
              <a:t> routines</a:t>
            </a:r>
          </a:p>
        </p:txBody>
      </p:sp>
      <p:grpSp>
        <p:nvGrpSpPr>
          <p:cNvPr id="11" name="Group 8">
            <a:extLst>
              <a:ext uri="{FF2B5EF4-FFF2-40B4-BE49-F238E27FC236}">
                <a16:creationId xmlns:a16="http://schemas.microsoft.com/office/drawing/2014/main" id="{BA0C3F46-A3A9-57D5-67B7-EE18D1B86F7C}"/>
              </a:ext>
            </a:extLst>
          </p:cNvPr>
          <p:cNvGrpSpPr>
            <a:grpSpLocks noChangeAspect="1"/>
          </p:cNvGrpSpPr>
          <p:nvPr userDrawn="1"/>
        </p:nvGrpSpPr>
        <p:grpSpPr>
          <a:xfrm rot="8029550">
            <a:off x="4416072" y="6497250"/>
            <a:ext cx="1364446" cy="2788322"/>
            <a:chOff x="0" y="0"/>
            <a:chExt cx="561797" cy="1148055"/>
          </a:xfrm>
        </p:grpSpPr>
        <p:sp>
          <p:nvSpPr>
            <p:cNvPr id="12" name="Freeform 9">
              <a:extLst>
                <a:ext uri="{FF2B5EF4-FFF2-40B4-BE49-F238E27FC236}">
                  <a16:creationId xmlns:a16="http://schemas.microsoft.com/office/drawing/2014/main" id="{BF21B5B1-94DC-193E-DB31-9C1C460C787F}"/>
                </a:ext>
              </a:extLst>
            </p:cNvPr>
            <p:cNvSpPr/>
            <p:nvPr/>
          </p:nvSpPr>
          <p:spPr>
            <a:xfrm>
              <a:off x="108077" y="114300"/>
              <a:ext cx="390144" cy="970153"/>
            </a:xfrm>
            <a:custGeom>
              <a:avLst/>
              <a:gdLst/>
              <a:ahLst/>
              <a:cxnLst/>
              <a:rect l="l" t="t" r="r" b="b"/>
              <a:pathLst>
                <a:path w="390144" h="970153">
                  <a:moveTo>
                    <a:pt x="8001" y="127"/>
                  </a:moveTo>
                  <a:lnTo>
                    <a:pt x="6604" y="2540"/>
                  </a:lnTo>
                  <a:lnTo>
                    <a:pt x="635" y="2921"/>
                  </a:lnTo>
                  <a:lnTo>
                    <a:pt x="0" y="6731"/>
                  </a:lnTo>
                  <a:lnTo>
                    <a:pt x="1143" y="10033"/>
                  </a:lnTo>
                  <a:lnTo>
                    <a:pt x="2413" y="10922"/>
                  </a:lnTo>
                  <a:cubicBezTo>
                    <a:pt x="11938" y="17526"/>
                    <a:pt x="21336" y="24511"/>
                    <a:pt x="34671" y="32258"/>
                  </a:cubicBezTo>
                  <a:lnTo>
                    <a:pt x="38735" y="38989"/>
                  </a:lnTo>
                  <a:lnTo>
                    <a:pt x="42164" y="41275"/>
                  </a:lnTo>
                  <a:lnTo>
                    <a:pt x="48133" y="43180"/>
                  </a:lnTo>
                  <a:cubicBezTo>
                    <a:pt x="54102" y="47625"/>
                    <a:pt x="59182" y="53975"/>
                    <a:pt x="68326" y="59690"/>
                  </a:cubicBezTo>
                  <a:lnTo>
                    <a:pt x="74168" y="66040"/>
                  </a:lnTo>
                  <a:lnTo>
                    <a:pt x="78232" y="70104"/>
                  </a:lnTo>
                  <a:cubicBezTo>
                    <a:pt x="89154" y="78232"/>
                    <a:pt x="100457" y="86106"/>
                    <a:pt x="116840" y="95377"/>
                  </a:cubicBezTo>
                  <a:lnTo>
                    <a:pt x="123698" y="104013"/>
                  </a:lnTo>
                  <a:lnTo>
                    <a:pt x="127254" y="105537"/>
                  </a:lnTo>
                  <a:lnTo>
                    <a:pt x="135763" y="109474"/>
                  </a:lnTo>
                  <a:lnTo>
                    <a:pt x="142748" y="115697"/>
                  </a:lnTo>
                  <a:lnTo>
                    <a:pt x="149479" y="122047"/>
                  </a:lnTo>
                  <a:lnTo>
                    <a:pt x="156972" y="128778"/>
                  </a:lnTo>
                  <a:cubicBezTo>
                    <a:pt x="159766" y="131953"/>
                    <a:pt x="162941" y="135001"/>
                    <a:pt x="170434" y="140716"/>
                  </a:cubicBezTo>
                  <a:lnTo>
                    <a:pt x="176530" y="148590"/>
                  </a:lnTo>
                  <a:cubicBezTo>
                    <a:pt x="180848" y="151384"/>
                    <a:pt x="183007" y="156337"/>
                    <a:pt x="189611" y="161671"/>
                  </a:cubicBezTo>
                  <a:lnTo>
                    <a:pt x="195453" y="165862"/>
                  </a:lnTo>
                  <a:cubicBezTo>
                    <a:pt x="199644" y="168783"/>
                    <a:pt x="202819" y="172593"/>
                    <a:pt x="205740" y="181102"/>
                  </a:cubicBezTo>
                  <a:lnTo>
                    <a:pt x="213614" y="188341"/>
                  </a:lnTo>
                  <a:lnTo>
                    <a:pt x="219964" y="193929"/>
                  </a:lnTo>
                  <a:lnTo>
                    <a:pt x="222123" y="198501"/>
                  </a:lnTo>
                  <a:lnTo>
                    <a:pt x="226441" y="202057"/>
                  </a:lnTo>
                  <a:lnTo>
                    <a:pt x="228600" y="203962"/>
                  </a:lnTo>
                  <a:cubicBezTo>
                    <a:pt x="232791" y="212344"/>
                    <a:pt x="239395" y="218948"/>
                    <a:pt x="246761" y="230378"/>
                  </a:cubicBezTo>
                  <a:lnTo>
                    <a:pt x="255270" y="236982"/>
                  </a:lnTo>
                  <a:lnTo>
                    <a:pt x="258191" y="239395"/>
                  </a:lnTo>
                  <a:cubicBezTo>
                    <a:pt x="261493" y="243840"/>
                    <a:pt x="260858" y="249682"/>
                    <a:pt x="265811" y="255016"/>
                  </a:cubicBezTo>
                  <a:lnTo>
                    <a:pt x="271399" y="262890"/>
                  </a:lnTo>
                  <a:lnTo>
                    <a:pt x="276098" y="273050"/>
                  </a:lnTo>
                  <a:cubicBezTo>
                    <a:pt x="279019" y="277114"/>
                    <a:pt x="282956" y="280416"/>
                    <a:pt x="286893" y="289560"/>
                  </a:cubicBezTo>
                  <a:lnTo>
                    <a:pt x="293497" y="299593"/>
                  </a:lnTo>
                  <a:lnTo>
                    <a:pt x="298577" y="304673"/>
                  </a:lnTo>
                  <a:lnTo>
                    <a:pt x="300736" y="311404"/>
                  </a:lnTo>
                  <a:lnTo>
                    <a:pt x="301244" y="314198"/>
                  </a:lnTo>
                  <a:cubicBezTo>
                    <a:pt x="303149" y="319532"/>
                    <a:pt x="304927" y="324866"/>
                    <a:pt x="311785" y="331343"/>
                  </a:cubicBezTo>
                  <a:lnTo>
                    <a:pt x="314706" y="340868"/>
                  </a:lnTo>
                  <a:lnTo>
                    <a:pt x="316357" y="349250"/>
                  </a:lnTo>
                  <a:lnTo>
                    <a:pt x="319151" y="354076"/>
                  </a:lnTo>
                  <a:cubicBezTo>
                    <a:pt x="320548" y="355854"/>
                    <a:pt x="320802" y="358140"/>
                    <a:pt x="326644" y="365506"/>
                  </a:cubicBezTo>
                  <a:lnTo>
                    <a:pt x="328422" y="379984"/>
                  </a:lnTo>
                  <a:cubicBezTo>
                    <a:pt x="332740" y="387731"/>
                    <a:pt x="338074" y="395732"/>
                    <a:pt x="335915" y="406273"/>
                  </a:cubicBezTo>
                  <a:lnTo>
                    <a:pt x="336677" y="409829"/>
                  </a:lnTo>
                  <a:lnTo>
                    <a:pt x="339598" y="415417"/>
                  </a:lnTo>
                  <a:lnTo>
                    <a:pt x="342773" y="421640"/>
                  </a:lnTo>
                  <a:lnTo>
                    <a:pt x="344170" y="427101"/>
                  </a:lnTo>
                  <a:cubicBezTo>
                    <a:pt x="345821" y="431927"/>
                    <a:pt x="345313" y="436753"/>
                    <a:pt x="348107" y="447294"/>
                  </a:cubicBezTo>
                  <a:lnTo>
                    <a:pt x="347472" y="457200"/>
                  </a:lnTo>
                  <a:lnTo>
                    <a:pt x="349885" y="465201"/>
                  </a:lnTo>
                  <a:lnTo>
                    <a:pt x="349885" y="475107"/>
                  </a:lnTo>
                  <a:lnTo>
                    <a:pt x="353441" y="488696"/>
                  </a:lnTo>
                  <a:cubicBezTo>
                    <a:pt x="355473" y="496189"/>
                    <a:pt x="356489" y="504063"/>
                    <a:pt x="357251" y="511810"/>
                  </a:cubicBezTo>
                  <a:lnTo>
                    <a:pt x="357378" y="537464"/>
                  </a:lnTo>
                  <a:cubicBezTo>
                    <a:pt x="357505" y="541782"/>
                    <a:pt x="355727" y="545846"/>
                    <a:pt x="355219" y="555752"/>
                  </a:cubicBezTo>
                  <a:lnTo>
                    <a:pt x="355854" y="568325"/>
                  </a:lnTo>
                  <a:lnTo>
                    <a:pt x="355092" y="573405"/>
                  </a:lnTo>
                  <a:lnTo>
                    <a:pt x="355219" y="581914"/>
                  </a:lnTo>
                  <a:lnTo>
                    <a:pt x="352679" y="592963"/>
                  </a:lnTo>
                  <a:lnTo>
                    <a:pt x="353949" y="599948"/>
                  </a:lnTo>
                  <a:lnTo>
                    <a:pt x="353949" y="603377"/>
                  </a:lnTo>
                  <a:cubicBezTo>
                    <a:pt x="351028" y="607949"/>
                    <a:pt x="350012" y="613664"/>
                    <a:pt x="351409" y="623824"/>
                  </a:cubicBezTo>
                  <a:lnTo>
                    <a:pt x="349250" y="631952"/>
                  </a:lnTo>
                  <a:cubicBezTo>
                    <a:pt x="349250" y="635508"/>
                    <a:pt x="349377" y="639064"/>
                    <a:pt x="349377" y="640842"/>
                  </a:cubicBezTo>
                  <a:lnTo>
                    <a:pt x="342392" y="676148"/>
                  </a:lnTo>
                  <a:cubicBezTo>
                    <a:pt x="341249" y="680974"/>
                    <a:pt x="340487" y="686054"/>
                    <a:pt x="337439" y="694690"/>
                  </a:cubicBezTo>
                  <a:lnTo>
                    <a:pt x="333121" y="705993"/>
                  </a:lnTo>
                  <a:lnTo>
                    <a:pt x="331343" y="714375"/>
                  </a:lnTo>
                  <a:lnTo>
                    <a:pt x="330962" y="719455"/>
                  </a:lnTo>
                  <a:lnTo>
                    <a:pt x="327660" y="725043"/>
                  </a:lnTo>
                  <a:lnTo>
                    <a:pt x="325374" y="731520"/>
                  </a:lnTo>
                  <a:lnTo>
                    <a:pt x="323596" y="740410"/>
                  </a:lnTo>
                  <a:lnTo>
                    <a:pt x="321437" y="747141"/>
                  </a:lnTo>
                  <a:cubicBezTo>
                    <a:pt x="321056" y="750824"/>
                    <a:pt x="317881" y="753364"/>
                    <a:pt x="317373" y="762889"/>
                  </a:cubicBezTo>
                  <a:lnTo>
                    <a:pt x="313436" y="773684"/>
                  </a:lnTo>
                  <a:cubicBezTo>
                    <a:pt x="310642" y="783336"/>
                    <a:pt x="306451" y="792480"/>
                    <a:pt x="302768" y="804164"/>
                  </a:cubicBezTo>
                  <a:lnTo>
                    <a:pt x="300609" y="807974"/>
                  </a:lnTo>
                  <a:cubicBezTo>
                    <a:pt x="295656" y="815975"/>
                    <a:pt x="292227" y="824738"/>
                    <a:pt x="287020" y="838962"/>
                  </a:cubicBezTo>
                  <a:lnTo>
                    <a:pt x="279400" y="847725"/>
                  </a:lnTo>
                  <a:cubicBezTo>
                    <a:pt x="278130" y="854075"/>
                    <a:pt x="275971" y="860171"/>
                    <a:pt x="267462" y="869315"/>
                  </a:cubicBezTo>
                  <a:lnTo>
                    <a:pt x="261874" y="879221"/>
                  </a:lnTo>
                  <a:cubicBezTo>
                    <a:pt x="254889" y="891667"/>
                    <a:pt x="248920" y="904748"/>
                    <a:pt x="239649" y="919988"/>
                  </a:cubicBezTo>
                  <a:lnTo>
                    <a:pt x="234823" y="929386"/>
                  </a:lnTo>
                  <a:lnTo>
                    <a:pt x="230124" y="938022"/>
                  </a:lnTo>
                  <a:lnTo>
                    <a:pt x="226949" y="942848"/>
                  </a:lnTo>
                  <a:lnTo>
                    <a:pt x="220599" y="954278"/>
                  </a:lnTo>
                  <a:lnTo>
                    <a:pt x="226187" y="965581"/>
                  </a:lnTo>
                  <a:lnTo>
                    <a:pt x="231775" y="968629"/>
                  </a:lnTo>
                  <a:lnTo>
                    <a:pt x="237744" y="970153"/>
                  </a:lnTo>
                  <a:lnTo>
                    <a:pt x="241681" y="970153"/>
                  </a:lnTo>
                  <a:lnTo>
                    <a:pt x="251079" y="965835"/>
                  </a:lnTo>
                  <a:lnTo>
                    <a:pt x="256921" y="959358"/>
                  </a:lnTo>
                  <a:lnTo>
                    <a:pt x="262382" y="949833"/>
                  </a:lnTo>
                  <a:lnTo>
                    <a:pt x="268605" y="941451"/>
                  </a:lnTo>
                  <a:cubicBezTo>
                    <a:pt x="275971" y="929259"/>
                    <a:pt x="282702" y="916686"/>
                    <a:pt x="292735" y="901827"/>
                  </a:cubicBezTo>
                  <a:lnTo>
                    <a:pt x="297688" y="891667"/>
                  </a:lnTo>
                  <a:lnTo>
                    <a:pt x="300482" y="884809"/>
                  </a:lnTo>
                  <a:cubicBezTo>
                    <a:pt x="301625" y="880237"/>
                    <a:pt x="304673" y="876935"/>
                    <a:pt x="307975" y="869569"/>
                  </a:cubicBezTo>
                  <a:lnTo>
                    <a:pt x="313055" y="859790"/>
                  </a:lnTo>
                  <a:lnTo>
                    <a:pt x="315722" y="852805"/>
                  </a:lnTo>
                  <a:cubicBezTo>
                    <a:pt x="316992" y="851027"/>
                    <a:pt x="318008" y="848868"/>
                    <a:pt x="320040" y="838581"/>
                  </a:cubicBezTo>
                  <a:lnTo>
                    <a:pt x="327279" y="823849"/>
                  </a:lnTo>
                  <a:cubicBezTo>
                    <a:pt x="328930" y="819658"/>
                    <a:pt x="331089" y="815848"/>
                    <a:pt x="338074" y="805942"/>
                  </a:cubicBezTo>
                  <a:lnTo>
                    <a:pt x="341757" y="791337"/>
                  </a:lnTo>
                  <a:cubicBezTo>
                    <a:pt x="342773" y="782320"/>
                    <a:pt x="345567" y="773938"/>
                    <a:pt x="351917" y="759587"/>
                  </a:cubicBezTo>
                  <a:lnTo>
                    <a:pt x="358013" y="746887"/>
                  </a:lnTo>
                  <a:lnTo>
                    <a:pt x="358521" y="744601"/>
                  </a:lnTo>
                  <a:lnTo>
                    <a:pt x="358775" y="743204"/>
                  </a:lnTo>
                  <a:cubicBezTo>
                    <a:pt x="358902" y="740156"/>
                    <a:pt x="359029" y="737235"/>
                    <a:pt x="361950" y="727202"/>
                  </a:cubicBezTo>
                  <a:lnTo>
                    <a:pt x="362839" y="712470"/>
                  </a:lnTo>
                  <a:cubicBezTo>
                    <a:pt x="362585" y="711200"/>
                    <a:pt x="363347" y="709803"/>
                    <a:pt x="368554" y="702818"/>
                  </a:cubicBezTo>
                  <a:lnTo>
                    <a:pt x="369570" y="687832"/>
                  </a:lnTo>
                  <a:lnTo>
                    <a:pt x="369570" y="684022"/>
                  </a:lnTo>
                  <a:cubicBezTo>
                    <a:pt x="372999" y="680720"/>
                    <a:pt x="374396" y="675767"/>
                    <a:pt x="376047" y="666115"/>
                  </a:cubicBezTo>
                  <a:lnTo>
                    <a:pt x="377063" y="657098"/>
                  </a:lnTo>
                  <a:cubicBezTo>
                    <a:pt x="377317" y="653288"/>
                    <a:pt x="377825" y="649605"/>
                    <a:pt x="380746" y="641096"/>
                  </a:cubicBezTo>
                  <a:lnTo>
                    <a:pt x="381762" y="630682"/>
                  </a:lnTo>
                  <a:cubicBezTo>
                    <a:pt x="382016" y="625475"/>
                    <a:pt x="382143" y="620141"/>
                    <a:pt x="382905" y="609092"/>
                  </a:cubicBezTo>
                  <a:lnTo>
                    <a:pt x="384810" y="597281"/>
                  </a:lnTo>
                  <a:cubicBezTo>
                    <a:pt x="385445" y="589788"/>
                    <a:pt x="386334" y="582422"/>
                    <a:pt x="387096" y="570357"/>
                  </a:cubicBezTo>
                  <a:lnTo>
                    <a:pt x="386080" y="559435"/>
                  </a:lnTo>
                  <a:lnTo>
                    <a:pt x="386715" y="552196"/>
                  </a:lnTo>
                  <a:lnTo>
                    <a:pt x="385953" y="541274"/>
                  </a:lnTo>
                  <a:lnTo>
                    <a:pt x="387858" y="530225"/>
                  </a:lnTo>
                  <a:lnTo>
                    <a:pt x="390144" y="525780"/>
                  </a:lnTo>
                  <a:lnTo>
                    <a:pt x="390144" y="524002"/>
                  </a:lnTo>
                  <a:lnTo>
                    <a:pt x="389382" y="518033"/>
                  </a:lnTo>
                  <a:cubicBezTo>
                    <a:pt x="387477" y="512191"/>
                    <a:pt x="386715" y="506349"/>
                    <a:pt x="388366" y="498856"/>
                  </a:cubicBezTo>
                  <a:lnTo>
                    <a:pt x="388747" y="490474"/>
                  </a:lnTo>
                  <a:lnTo>
                    <a:pt x="386080" y="480060"/>
                  </a:lnTo>
                  <a:cubicBezTo>
                    <a:pt x="387731" y="469519"/>
                    <a:pt x="384810" y="459232"/>
                    <a:pt x="381254" y="445516"/>
                  </a:cubicBezTo>
                  <a:lnTo>
                    <a:pt x="381635" y="438404"/>
                  </a:lnTo>
                  <a:cubicBezTo>
                    <a:pt x="381000" y="433451"/>
                    <a:pt x="379857" y="429006"/>
                    <a:pt x="377444" y="419481"/>
                  </a:cubicBezTo>
                  <a:lnTo>
                    <a:pt x="374777" y="409194"/>
                  </a:lnTo>
                  <a:cubicBezTo>
                    <a:pt x="374015" y="404368"/>
                    <a:pt x="371348" y="400939"/>
                    <a:pt x="367792" y="392684"/>
                  </a:cubicBezTo>
                  <a:lnTo>
                    <a:pt x="364617" y="384175"/>
                  </a:lnTo>
                  <a:cubicBezTo>
                    <a:pt x="362839" y="379095"/>
                    <a:pt x="361823" y="374015"/>
                    <a:pt x="362458" y="365379"/>
                  </a:cubicBezTo>
                  <a:lnTo>
                    <a:pt x="357759" y="358013"/>
                  </a:lnTo>
                  <a:lnTo>
                    <a:pt x="355219" y="349377"/>
                  </a:lnTo>
                  <a:lnTo>
                    <a:pt x="351536" y="344551"/>
                  </a:lnTo>
                  <a:cubicBezTo>
                    <a:pt x="348742" y="339471"/>
                    <a:pt x="338709" y="317246"/>
                    <a:pt x="337439" y="311277"/>
                  </a:cubicBezTo>
                  <a:cubicBezTo>
                    <a:pt x="336550" y="306705"/>
                    <a:pt x="334010" y="303022"/>
                    <a:pt x="330962" y="294386"/>
                  </a:cubicBezTo>
                  <a:lnTo>
                    <a:pt x="323342" y="284988"/>
                  </a:lnTo>
                  <a:lnTo>
                    <a:pt x="319786" y="277622"/>
                  </a:lnTo>
                  <a:lnTo>
                    <a:pt x="318516" y="272542"/>
                  </a:lnTo>
                  <a:lnTo>
                    <a:pt x="317754" y="271272"/>
                  </a:lnTo>
                  <a:cubicBezTo>
                    <a:pt x="311404" y="264795"/>
                    <a:pt x="305943" y="257810"/>
                    <a:pt x="302641" y="247396"/>
                  </a:cubicBezTo>
                  <a:lnTo>
                    <a:pt x="297180" y="240284"/>
                  </a:lnTo>
                  <a:lnTo>
                    <a:pt x="289941" y="229870"/>
                  </a:lnTo>
                  <a:lnTo>
                    <a:pt x="289560" y="228473"/>
                  </a:lnTo>
                  <a:cubicBezTo>
                    <a:pt x="289306" y="222885"/>
                    <a:pt x="286893" y="218440"/>
                    <a:pt x="279146" y="212979"/>
                  </a:cubicBezTo>
                  <a:lnTo>
                    <a:pt x="273050" y="207391"/>
                  </a:lnTo>
                  <a:lnTo>
                    <a:pt x="271145" y="202565"/>
                  </a:lnTo>
                  <a:lnTo>
                    <a:pt x="264414" y="195834"/>
                  </a:lnTo>
                  <a:lnTo>
                    <a:pt x="260858" y="191008"/>
                  </a:lnTo>
                  <a:lnTo>
                    <a:pt x="259207" y="185166"/>
                  </a:lnTo>
                  <a:lnTo>
                    <a:pt x="255778" y="180340"/>
                  </a:lnTo>
                  <a:cubicBezTo>
                    <a:pt x="251333" y="176149"/>
                    <a:pt x="246634" y="172466"/>
                    <a:pt x="239141" y="165481"/>
                  </a:cubicBezTo>
                  <a:lnTo>
                    <a:pt x="234696" y="158369"/>
                  </a:lnTo>
                  <a:cubicBezTo>
                    <a:pt x="232283" y="156972"/>
                    <a:pt x="230251" y="155956"/>
                    <a:pt x="223520" y="150114"/>
                  </a:cubicBezTo>
                  <a:lnTo>
                    <a:pt x="214376" y="140208"/>
                  </a:lnTo>
                  <a:cubicBezTo>
                    <a:pt x="211582" y="137668"/>
                    <a:pt x="210058" y="134366"/>
                    <a:pt x="203454" y="129667"/>
                  </a:cubicBezTo>
                  <a:lnTo>
                    <a:pt x="196596" y="121031"/>
                  </a:lnTo>
                  <a:lnTo>
                    <a:pt x="193675" y="116840"/>
                  </a:lnTo>
                  <a:cubicBezTo>
                    <a:pt x="187960" y="111760"/>
                    <a:pt x="182499" y="105283"/>
                    <a:pt x="173990" y="100711"/>
                  </a:cubicBezTo>
                  <a:lnTo>
                    <a:pt x="170053" y="96139"/>
                  </a:lnTo>
                  <a:lnTo>
                    <a:pt x="162179" y="91948"/>
                  </a:lnTo>
                  <a:lnTo>
                    <a:pt x="156845" y="85725"/>
                  </a:lnTo>
                  <a:lnTo>
                    <a:pt x="152400" y="80899"/>
                  </a:lnTo>
                  <a:lnTo>
                    <a:pt x="146431" y="77851"/>
                  </a:lnTo>
                  <a:lnTo>
                    <a:pt x="141732" y="72136"/>
                  </a:lnTo>
                  <a:lnTo>
                    <a:pt x="135509" y="66040"/>
                  </a:lnTo>
                  <a:lnTo>
                    <a:pt x="127508" y="62357"/>
                  </a:lnTo>
                  <a:lnTo>
                    <a:pt x="118237" y="56515"/>
                  </a:lnTo>
                  <a:lnTo>
                    <a:pt x="109728" y="50546"/>
                  </a:lnTo>
                  <a:cubicBezTo>
                    <a:pt x="108331" y="48768"/>
                    <a:pt x="106807" y="47244"/>
                    <a:pt x="105283" y="45593"/>
                  </a:cubicBezTo>
                  <a:lnTo>
                    <a:pt x="84836" y="31877"/>
                  </a:lnTo>
                  <a:lnTo>
                    <a:pt x="77216" y="26543"/>
                  </a:lnTo>
                  <a:lnTo>
                    <a:pt x="68580" y="24257"/>
                  </a:lnTo>
                  <a:lnTo>
                    <a:pt x="64770" y="19939"/>
                  </a:lnTo>
                  <a:lnTo>
                    <a:pt x="56515" y="16764"/>
                  </a:lnTo>
                  <a:lnTo>
                    <a:pt x="45974" y="11557"/>
                  </a:lnTo>
                  <a:cubicBezTo>
                    <a:pt x="38608" y="9906"/>
                    <a:pt x="32131" y="6604"/>
                    <a:pt x="19685" y="2413"/>
                  </a:cubicBezTo>
                  <a:lnTo>
                    <a:pt x="8255" y="0"/>
                  </a:lnTo>
                  <a:close/>
                </a:path>
              </a:pathLst>
            </a:custGeom>
            <a:solidFill>
              <a:srgbClr val="B63A7D"/>
            </a:solidFill>
          </p:spPr>
          <p:txBody>
            <a:bodyPr/>
            <a:lstStyle/>
            <a:p>
              <a:endParaRPr lang="en-US"/>
            </a:p>
          </p:txBody>
        </p:sp>
        <p:sp>
          <p:nvSpPr>
            <p:cNvPr id="13" name="Freeform 10">
              <a:extLst>
                <a:ext uri="{FF2B5EF4-FFF2-40B4-BE49-F238E27FC236}">
                  <a16:creationId xmlns:a16="http://schemas.microsoft.com/office/drawing/2014/main" id="{392C26EB-DB8B-F69F-7039-67EAB98FBFA0}"/>
                </a:ext>
              </a:extLst>
            </p:cNvPr>
            <p:cNvSpPr/>
            <p:nvPr/>
          </p:nvSpPr>
          <p:spPr>
            <a:xfrm>
              <a:off x="63500" y="63627"/>
              <a:ext cx="212725" cy="216789"/>
            </a:xfrm>
            <a:custGeom>
              <a:avLst/>
              <a:gdLst/>
              <a:ahLst/>
              <a:cxnLst/>
              <a:rect l="l" t="t" r="r" b="b"/>
              <a:pathLst>
                <a:path w="212725" h="216789">
                  <a:moveTo>
                    <a:pt x="93472" y="173609"/>
                  </a:moveTo>
                  <a:lnTo>
                    <a:pt x="94107" y="180086"/>
                  </a:lnTo>
                  <a:lnTo>
                    <a:pt x="95631" y="186690"/>
                  </a:lnTo>
                  <a:cubicBezTo>
                    <a:pt x="99949" y="193675"/>
                    <a:pt x="101346" y="199771"/>
                    <a:pt x="103759" y="205486"/>
                  </a:cubicBezTo>
                  <a:lnTo>
                    <a:pt x="104267" y="212217"/>
                  </a:lnTo>
                  <a:lnTo>
                    <a:pt x="100203" y="216154"/>
                  </a:lnTo>
                  <a:lnTo>
                    <a:pt x="93091" y="216789"/>
                  </a:lnTo>
                  <a:lnTo>
                    <a:pt x="86741" y="215011"/>
                  </a:lnTo>
                  <a:lnTo>
                    <a:pt x="80391" y="206375"/>
                  </a:lnTo>
                  <a:lnTo>
                    <a:pt x="74041" y="201168"/>
                  </a:lnTo>
                  <a:cubicBezTo>
                    <a:pt x="67183" y="190119"/>
                    <a:pt x="59817" y="182118"/>
                    <a:pt x="52324" y="172847"/>
                  </a:cubicBezTo>
                  <a:lnTo>
                    <a:pt x="39624" y="149098"/>
                  </a:lnTo>
                  <a:cubicBezTo>
                    <a:pt x="36957" y="145415"/>
                    <a:pt x="35433" y="140843"/>
                    <a:pt x="33401" y="136652"/>
                  </a:cubicBezTo>
                  <a:lnTo>
                    <a:pt x="29083" y="128397"/>
                  </a:lnTo>
                  <a:lnTo>
                    <a:pt x="22225" y="118491"/>
                  </a:lnTo>
                  <a:cubicBezTo>
                    <a:pt x="20447" y="110363"/>
                    <a:pt x="19304" y="105791"/>
                    <a:pt x="17399" y="101473"/>
                  </a:cubicBezTo>
                  <a:lnTo>
                    <a:pt x="3048" y="60198"/>
                  </a:lnTo>
                  <a:cubicBezTo>
                    <a:pt x="2159" y="56388"/>
                    <a:pt x="1270" y="52705"/>
                    <a:pt x="635" y="48133"/>
                  </a:cubicBezTo>
                  <a:lnTo>
                    <a:pt x="0" y="43307"/>
                  </a:lnTo>
                  <a:lnTo>
                    <a:pt x="254" y="35306"/>
                  </a:lnTo>
                  <a:cubicBezTo>
                    <a:pt x="1905" y="26670"/>
                    <a:pt x="4191" y="20447"/>
                    <a:pt x="8382" y="15494"/>
                  </a:cubicBezTo>
                  <a:lnTo>
                    <a:pt x="17907" y="6858"/>
                  </a:lnTo>
                  <a:cubicBezTo>
                    <a:pt x="29972" y="1397"/>
                    <a:pt x="36703" y="381"/>
                    <a:pt x="42926" y="0"/>
                  </a:cubicBezTo>
                  <a:lnTo>
                    <a:pt x="56261" y="381"/>
                  </a:lnTo>
                  <a:cubicBezTo>
                    <a:pt x="70485" y="2286"/>
                    <a:pt x="80391" y="4064"/>
                    <a:pt x="90170" y="5842"/>
                  </a:cubicBezTo>
                  <a:lnTo>
                    <a:pt x="120142" y="13589"/>
                  </a:lnTo>
                  <a:cubicBezTo>
                    <a:pt x="129794" y="16891"/>
                    <a:pt x="139827" y="19304"/>
                    <a:pt x="149606" y="21971"/>
                  </a:cubicBezTo>
                  <a:lnTo>
                    <a:pt x="165608" y="26670"/>
                  </a:lnTo>
                  <a:cubicBezTo>
                    <a:pt x="175133" y="31877"/>
                    <a:pt x="178054" y="32385"/>
                    <a:pt x="180721" y="33147"/>
                  </a:cubicBezTo>
                  <a:lnTo>
                    <a:pt x="183134" y="35433"/>
                  </a:lnTo>
                  <a:lnTo>
                    <a:pt x="191008" y="42291"/>
                  </a:lnTo>
                  <a:lnTo>
                    <a:pt x="203327" y="46482"/>
                  </a:lnTo>
                  <a:cubicBezTo>
                    <a:pt x="207772" y="48133"/>
                    <a:pt x="212344" y="50800"/>
                    <a:pt x="212725" y="57150"/>
                  </a:cubicBezTo>
                  <a:lnTo>
                    <a:pt x="203708" y="66675"/>
                  </a:lnTo>
                  <a:lnTo>
                    <a:pt x="202184" y="67310"/>
                  </a:lnTo>
                  <a:lnTo>
                    <a:pt x="196088" y="66548"/>
                  </a:lnTo>
                  <a:cubicBezTo>
                    <a:pt x="181991" y="63627"/>
                    <a:pt x="170688" y="60325"/>
                    <a:pt x="160274" y="55753"/>
                  </a:cubicBezTo>
                  <a:lnTo>
                    <a:pt x="151003" y="54102"/>
                  </a:lnTo>
                  <a:cubicBezTo>
                    <a:pt x="142113" y="52705"/>
                    <a:pt x="137668" y="52197"/>
                    <a:pt x="133477" y="51562"/>
                  </a:cubicBezTo>
                  <a:lnTo>
                    <a:pt x="60198" y="35687"/>
                  </a:lnTo>
                  <a:lnTo>
                    <a:pt x="50165" y="34290"/>
                  </a:lnTo>
                  <a:lnTo>
                    <a:pt x="45085" y="33909"/>
                  </a:lnTo>
                  <a:lnTo>
                    <a:pt x="34544" y="36195"/>
                  </a:lnTo>
                  <a:lnTo>
                    <a:pt x="33782" y="38989"/>
                  </a:lnTo>
                  <a:lnTo>
                    <a:pt x="36703" y="54991"/>
                  </a:lnTo>
                  <a:cubicBezTo>
                    <a:pt x="40894" y="68199"/>
                    <a:pt x="42799" y="75946"/>
                    <a:pt x="46990" y="82931"/>
                  </a:cubicBezTo>
                  <a:lnTo>
                    <a:pt x="49784" y="89408"/>
                  </a:lnTo>
                  <a:lnTo>
                    <a:pt x="53340" y="99441"/>
                  </a:lnTo>
                  <a:lnTo>
                    <a:pt x="77089" y="148717"/>
                  </a:lnTo>
                  <a:cubicBezTo>
                    <a:pt x="81280" y="157861"/>
                    <a:pt x="87122" y="165735"/>
                    <a:pt x="93472" y="173609"/>
                  </a:cubicBezTo>
                </a:path>
              </a:pathLst>
            </a:custGeom>
            <a:solidFill>
              <a:srgbClr val="B63A7D"/>
            </a:solidFill>
          </p:spPr>
          <p:txBody>
            <a:bodyPr/>
            <a:lstStyle/>
            <a:p>
              <a:endParaRPr lang="en-US"/>
            </a:p>
          </p:txBody>
        </p:sp>
      </p:grpSp>
      <p:grpSp>
        <p:nvGrpSpPr>
          <p:cNvPr id="14" name="Group 11">
            <a:extLst>
              <a:ext uri="{FF2B5EF4-FFF2-40B4-BE49-F238E27FC236}">
                <a16:creationId xmlns:a16="http://schemas.microsoft.com/office/drawing/2014/main" id="{99C9755B-A048-61CE-8933-15DAE12A624E}"/>
              </a:ext>
            </a:extLst>
          </p:cNvPr>
          <p:cNvGrpSpPr>
            <a:grpSpLocks noChangeAspect="1"/>
          </p:cNvGrpSpPr>
          <p:nvPr userDrawn="1"/>
        </p:nvGrpSpPr>
        <p:grpSpPr>
          <a:xfrm rot="-4052316">
            <a:off x="13198553" y="1917032"/>
            <a:ext cx="1115222" cy="3162607"/>
            <a:chOff x="0" y="0"/>
            <a:chExt cx="495148" cy="1404150"/>
          </a:xfrm>
        </p:grpSpPr>
        <p:sp>
          <p:nvSpPr>
            <p:cNvPr id="15" name="Freeform 12">
              <a:extLst>
                <a:ext uri="{FF2B5EF4-FFF2-40B4-BE49-F238E27FC236}">
                  <a16:creationId xmlns:a16="http://schemas.microsoft.com/office/drawing/2014/main" id="{9E1A3D7B-1F1D-7E70-FA86-B1098C7393F4}"/>
                </a:ext>
              </a:extLst>
            </p:cNvPr>
            <p:cNvSpPr/>
            <p:nvPr/>
          </p:nvSpPr>
          <p:spPr>
            <a:xfrm>
              <a:off x="120523" y="63500"/>
              <a:ext cx="310261" cy="1217168"/>
            </a:xfrm>
            <a:custGeom>
              <a:avLst/>
              <a:gdLst/>
              <a:ahLst/>
              <a:cxnLst/>
              <a:rect l="l" t="t" r="r" b="b"/>
              <a:pathLst>
                <a:path w="310261" h="1217168">
                  <a:moveTo>
                    <a:pt x="129540" y="1076706"/>
                  </a:moveTo>
                  <a:lnTo>
                    <a:pt x="120269" y="1086104"/>
                  </a:lnTo>
                  <a:cubicBezTo>
                    <a:pt x="110363" y="1106678"/>
                    <a:pt x="99060" y="1119124"/>
                    <a:pt x="89154" y="1132205"/>
                  </a:cubicBezTo>
                  <a:lnTo>
                    <a:pt x="84201" y="1137031"/>
                  </a:lnTo>
                  <a:lnTo>
                    <a:pt x="76581" y="1143889"/>
                  </a:lnTo>
                  <a:cubicBezTo>
                    <a:pt x="69215" y="1154557"/>
                    <a:pt x="61976" y="1160780"/>
                    <a:pt x="55372" y="1166749"/>
                  </a:cubicBezTo>
                  <a:lnTo>
                    <a:pt x="51816" y="1173099"/>
                  </a:lnTo>
                  <a:lnTo>
                    <a:pt x="48387" y="1176782"/>
                  </a:lnTo>
                  <a:lnTo>
                    <a:pt x="40259" y="1180846"/>
                  </a:lnTo>
                  <a:cubicBezTo>
                    <a:pt x="28702" y="1194943"/>
                    <a:pt x="18923" y="1204849"/>
                    <a:pt x="9525" y="1214882"/>
                  </a:cubicBezTo>
                  <a:lnTo>
                    <a:pt x="8255" y="1216279"/>
                  </a:lnTo>
                  <a:lnTo>
                    <a:pt x="4445" y="1217168"/>
                  </a:lnTo>
                  <a:lnTo>
                    <a:pt x="762" y="1216025"/>
                  </a:lnTo>
                  <a:lnTo>
                    <a:pt x="2032" y="1209294"/>
                  </a:lnTo>
                  <a:lnTo>
                    <a:pt x="0" y="1207389"/>
                  </a:lnTo>
                  <a:lnTo>
                    <a:pt x="5461" y="1194943"/>
                  </a:lnTo>
                  <a:cubicBezTo>
                    <a:pt x="12700" y="1181862"/>
                    <a:pt x="17907" y="1175004"/>
                    <a:pt x="21209" y="1167257"/>
                  </a:cubicBezTo>
                  <a:lnTo>
                    <a:pt x="29083" y="1156335"/>
                  </a:lnTo>
                  <a:lnTo>
                    <a:pt x="34290" y="1147826"/>
                  </a:lnTo>
                  <a:lnTo>
                    <a:pt x="39751" y="1144016"/>
                  </a:lnTo>
                  <a:lnTo>
                    <a:pt x="43434" y="1134491"/>
                  </a:lnTo>
                  <a:lnTo>
                    <a:pt x="49784" y="1126109"/>
                  </a:lnTo>
                  <a:cubicBezTo>
                    <a:pt x="53467" y="1118235"/>
                    <a:pt x="57531" y="1115568"/>
                    <a:pt x="61341" y="1112393"/>
                  </a:cubicBezTo>
                  <a:lnTo>
                    <a:pt x="66294" y="1103630"/>
                  </a:lnTo>
                  <a:lnTo>
                    <a:pt x="70104" y="1100201"/>
                  </a:lnTo>
                  <a:lnTo>
                    <a:pt x="79121" y="1089279"/>
                  </a:lnTo>
                  <a:cubicBezTo>
                    <a:pt x="85217" y="1082167"/>
                    <a:pt x="86233" y="1079119"/>
                    <a:pt x="87122" y="1075817"/>
                  </a:cubicBezTo>
                  <a:lnTo>
                    <a:pt x="89662" y="1069594"/>
                  </a:lnTo>
                  <a:lnTo>
                    <a:pt x="95885" y="1061974"/>
                  </a:lnTo>
                  <a:lnTo>
                    <a:pt x="101600" y="1056005"/>
                  </a:lnTo>
                  <a:lnTo>
                    <a:pt x="104648" y="1049020"/>
                  </a:lnTo>
                  <a:lnTo>
                    <a:pt x="109474" y="1043432"/>
                  </a:lnTo>
                  <a:lnTo>
                    <a:pt x="115824" y="1036701"/>
                  </a:lnTo>
                  <a:lnTo>
                    <a:pt x="119888" y="1027557"/>
                  </a:lnTo>
                  <a:lnTo>
                    <a:pt x="124587" y="1022477"/>
                  </a:lnTo>
                  <a:cubicBezTo>
                    <a:pt x="128397" y="1012190"/>
                    <a:pt x="133604" y="1004570"/>
                    <a:pt x="137922" y="997077"/>
                  </a:cubicBezTo>
                  <a:lnTo>
                    <a:pt x="141732" y="992886"/>
                  </a:lnTo>
                  <a:lnTo>
                    <a:pt x="149479" y="983107"/>
                  </a:lnTo>
                  <a:cubicBezTo>
                    <a:pt x="153035" y="974852"/>
                    <a:pt x="156210" y="972185"/>
                    <a:pt x="158369" y="968375"/>
                  </a:cubicBezTo>
                  <a:lnTo>
                    <a:pt x="165862" y="955167"/>
                  </a:lnTo>
                  <a:cubicBezTo>
                    <a:pt x="169545" y="945896"/>
                    <a:pt x="169926" y="943356"/>
                    <a:pt x="170561" y="940308"/>
                  </a:cubicBezTo>
                  <a:lnTo>
                    <a:pt x="176149" y="932815"/>
                  </a:lnTo>
                  <a:cubicBezTo>
                    <a:pt x="180594" y="922274"/>
                    <a:pt x="182880" y="916051"/>
                    <a:pt x="185420" y="909828"/>
                  </a:cubicBezTo>
                  <a:lnTo>
                    <a:pt x="188722" y="904113"/>
                  </a:lnTo>
                  <a:lnTo>
                    <a:pt x="193421" y="899414"/>
                  </a:lnTo>
                  <a:lnTo>
                    <a:pt x="196342" y="893318"/>
                  </a:lnTo>
                  <a:lnTo>
                    <a:pt x="199517" y="883158"/>
                  </a:lnTo>
                  <a:lnTo>
                    <a:pt x="203073" y="878586"/>
                  </a:lnTo>
                  <a:lnTo>
                    <a:pt x="205486" y="869696"/>
                  </a:lnTo>
                  <a:cubicBezTo>
                    <a:pt x="207010" y="859536"/>
                    <a:pt x="209804" y="854710"/>
                    <a:pt x="214503" y="850900"/>
                  </a:cubicBezTo>
                  <a:lnTo>
                    <a:pt x="215519" y="849630"/>
                  </a:lnTo>
                  <a:lnTo>
                    <a:pt x="220345" y="836295"/>
                  </a:lnTo>
                  <a:cubicBezTo>
                    <a:pt x="222631" y="828167"/>
                    <a:pt x="223012" y="826643"/>
                    <a:pt x="224028" y="825246"/>
                  </a:cubicBezTo>
                  <a:lnTo>
                    <a:pt x="233553" y="797052"/>
                  </a:lnTo>
                  <a:cubicBezTo>
                    <a:pt x="233553" y="796290"/>
                    <a:pt x="234061" y="795401"/>
                    <a:pt x="234188" y="794766"/>
                  </a:cubicBezTo>
                  <a:lnTo>
                    <a:pt x="237236" y="790575"/>
                  </a:lnTo>
                  <a:lnTo>
                    <a:pt x="240030" y="781939"/>
                  </a:lnTo>
                  <a:cubicBezTo>
                    <a:pt x="241808" y="773811"/>
                    <a:pt x="241554" y="768604"/>
                    <a:pt x="244348" y="764159"/>
                  </a:cubicBezTo>
                  <a:lnTo>
                    <a:pt x="246634" y="754507"/>
                  </a:lnTo>
                  <a:cubicBezTo>
                    <a:pt x="250190" y="746760"/>
                    <a:pt x="253238" y="738759"/>
                    <a:pt x="254889" y="730504"/>
                  </a:cubicBezTo>
                  <a:lnTo>
                    <a:pt x="258191" y="713994"/>
                  </a:lnTo>
                  <a:cubicBezTo>
                    <a:pt x="258953" y="707517"/>
                    <a:pt x="258572" y="704088"/>
                    <a:pt x="259080" y="700913"/>
                  </a:cubicBezTo>
                  <a:lnTo>
                    <a:pt x="260858" y="694563"/>
                  </a:lnTo>
                  <a:lnTo>
                    <a:pt x="260858" y="684911"/>
                  </a:lnTo>
                  <a:cubicBezTo>
                    <a:pt x="265557" y="676783"/>
                    <a:pt x="267081" y="671195"/>
                    <a:pt x="267970" y="665353"/>
                  </a:cubicBezTo>
                  <a:lnTo>
                    <a:pt x="269240" y="655320"/>
                  </a:lnTo>
                  <a:cubicBezTo>
                    <a:pt x="269113" y="645414"/>
                    <a:pt x="268097" y="640715"/>
                    <a:pt x="269240" y="635508"/>
                  </a:cubicBezTo>
                  <a:lnTo>
                    <a:pt x="270256" y="623824"/>
                  </a:lnTo>
                  <a:cubicBezTo>
                    <a:pt x="271272" y="613029"/>
                    <a:pt x="271653" y="608076"/>
                    <a:pt x="272034" y="602488"/>
                  </a:cubicBezTo>
                  <a:lnTo>
                    <a:pt x="274193" y="594995"/>
                  </a:lnTo>
                  <a:cubicBezTo>
                    <a:pt x="274320" y="579374"/>
                    <a:pt x="273304" y="567817"/>
                    <a:pt x="276225" y="556514"/>
                  </a:cubicBezTo>
                  <a:lnTo>
                    <a:pt x="274701" y="544703"/>
                  </a:lnTo>
                  <a:lnTo>
                    <a:pt x="275971" y="535559"/>
                  </a:lnTo>
                  <a:cubicBezTo>
                    <a:pt x="277876" y="527304"/>
                    <a:pt x="277622" y="520700"/>
                    <a:pt x="275463" y="514223"/>
                  </a:cubicBezTo>
                  <a:lnTo>
                    <a:pt x="274320" y="506095"/>
                  </a:lnTo>
                  <a:lnTo>
                    <a:pt x="276733" y="500634"/>
                  </a:lnTo>
                  <a:lnTo>
                    <a:pt x="278511" y="488188"/>
                  </a:lnTo>
                  <a:cubicBezTo>
                    <a:pt x="277495" y="479171"/>
                    <a:pt x="276479" y="475996"/>
                    <a:pt x="275463" y="472821"/>
                  </a:cubicBezTo>
                  <a:lnTo>
                    <a:pt x="275971" y="467868"/>
                  </a:lnTo>
                  <a:lnTo>
                    <a:pt x="273177" y="455930"/>
                  </a:lnTo>
                  <a:cubicBezTo>
                    <a:pt x="272034" y="442468"/>
                    <a:pt x="271272" y="434213"/>
                    <a:pt x="269748" y="425958"/>
                  </a:cubicBezTo>
                  <a:lnTo>
                    <a:pt x="268097" y="412623"/>
                  </a:lnTo>
                  <a:cubicBezTo>
                    <a:pt x="265811" y="400304"/>
                    <a:pt x="263652" y="394716"/>
                    <a:pt x="262255" y="389128"/>
                  </a:cubicBezTo>
                  <a:lnTo>
                    <a:pt x="259080" y="377825"/>
                  </a:lnTo>
                  <a:cubicBezTo>
                    <a:pt x="258318" y="367665"/>
                    <a:pt x="257302" y="363601"/>
                    <a:pt x="256032" y="359537"/>
                  </a:cubicBezTo>
                  <a:lnTo>
                    <a:pt x="253111" y="349885"/>
                  </a:lnTo>
                  <a:cubicBezTo>
                    <a:pt x="249555" y="339471"/>
                    <a:pt x="248285" y="333883"/>
                    <a:pt x="249555" y="328803"/>
                  </a:cubicBezTo>
                  <a:lnTo>
                    <a:pt x="247650" y="325120"/>
                  </a:lnTo>
                  <a:cubicBezTo>
                    <a:pt x="243332" y="316865"/>
                    <a:pt x="240665" y="310007"/>
                    <a:pt x="240665" y="302133"/>
                  </a:cubicBezTo>
                  <a:lnTo>
                    <a:pt x="240538" y="298577"/>
                  </a:lnTo>
                  <a:cubicBezTo>
                    <a:pt x="233553" y="291211"/>
                    <a:pt x="231648" y="282956"/>
                    <a:pt x="228600" y="275209"/>
                  </a:cubicBezTo>
                  <a:lnTo>
                    <a:pt x="225425" y="269367"/>
                  </a:lnTo>
                  <a:lnTo>
                    <a:pt x="222758" y="265176"/>
                  </a:lnTo>
                  <a:lnTo>
                    <a:pt x="221615" y="262890"/>
                  </a:lnTo>
                  <a:lnTo>
                    <a:pt x="215265" y="240411"/>
                  </a:lnTo>
                  <a:cubicBezTo>
                    <a:pt x="211963" y="230886"/>
                    <a:pt x="207645" y="221742"/>
                    <a:pt x="201549" y="213741"/>
                  </a:cubicBezTo>
                  <a:lnTo>
                    <a:pt x="192532" y="199644"/>
                  </a:lnTo>
                  <a:cubicBezTo>
                    <a:pt x="189103" y="186563"/>
                    <a:pt x="187325" y="181991"/>
                    <a:pt x="184785" y="177546"/>
                  </a:cubicBezTo>
                  <a:lnTo>
                    <a:pt x="170434" y="153924"/>
                  </a:lnTo>
                  <a:cubicBezTo>
                    <a:pt x="168783" y="152146"/>
                    <a:pt x="167513" y="149733"/>
                    <a:pt x="166624" y="147447"/>
                  </a:cubicBezTo>
                  <a:lnTo>
                    <a:pt x="161925" y="140589"/>
                  </a:lnTo>
                  <a:lnTo>
                    <a:pt x="155829" y="129794"/>
                  </a:lnTo>
                  <a:cubicBezTo>
                    <a:pt x="150749" y="122174"/>
                    <a:pt x="149098" y="117475"/>
                    <a:pt x="145415" y="113792"/>
                  </a:cubicBezTo>
                  <a:lnTo>
                    <a:pt x="140335" y="107188"/>
                  </a:lnTo>
                  <a:lnTo>
                    <a:pt x="132842" y="97028"/>
                  </a:lnTo>
                  <a:cubicBezTo>
                    <a:pt x="122682" y="79629"/>
                    <a:pt x="112903" y="67056"/>
                    <a:pt x="102997" y="54737"/>
                  </a:cubicBezTo>
                  <a:lnTo>
                    <a:pt x="96393" y="45212"/>
                  </a:lnTo>
                  <a:cubicBezTo>
                    <a:pt x="90805" y="38227"/>
                    <a:pt x="88138" y="36195"/>
                    <a:pt x="85344" y="34036"/>
                  </a:cubicBezTo>
                  <a:lnTo>
                    <a:pt x="83058" y="28194"/>
                  </a:lnTo>
                  <a:lnTo>
                    <a:pt x="79883" y="15875"/>
                  </a:lnTo>
                  <a:lnTo>
                    <a:pt x="83185" y="7493"/>
                  </a:lnTo>
                  <a:lnTo>
                    <a:pt x="86868" y="2413"/>
                  </a:lnTo>
                  <a:lnTo>
                    <a:pt x="100711" y="0"/>
                  </a:lnTo>
                  <a:cubicBezTo>
                    <a:pt x="107442" y="6350"/>
                    <a:pt x="109855" y="8890"/>
                    <a:pt x="112268" y="11430"/>
                  </a:cubicBezTo>
                  <a:lnTo>
                    <a:pt x="116967" y="16764"/>
                  </a:lnTo>
                  <a:lnTo>
                    <a:pt x="125095" y="25654"/>
                  </a:lnTo>
                  <a:cubicBezTo>
                    <a:pt x="130683" y="32131"/>
                    <a:pt x="133731" y="35179"/>
                    <a:pt x="136906" y="38100"/>
                  </a:cubicBezTo>
                  <a:lnTo>
                    <a:pt x="167894" y="80518"/>
                  </a:lnTo>
                  <a:cubicBezTo>
                    <a:pt x="171831" y="86360"/>
                    <a:pt x="175387" y="92329"/>
                    <a:pt x="177673" y="98933"/>
                  </a:cubicBezTo>
                  <a:lnTo>
                    <a:pt x="185166" y="112649"/>
                  </a:lnTo>
                  <a:cubicBezTo>
                    <a:pt x="192913" y="124968"/>
                    <a:pt x="194818" y="131699"/>
                    <a:pt x="199390" y="137160"/>
                  </a:cubicBezTo>
                  <a:lnTo>
                    <a:pt x="214630" y="167513"/>
                  </a:lnTo>
                  <a:cubicBezTo>
                    <a:pt x="215519" y="169926"/>
                    <a:pt x="216662" y="172339"/>
                    <a:pt x="217932" y="174625"/>
                  </a:cubicBezTo>
                  <a:lnTo>
                    <a:pt x="234696" y="207137"/>
                  </a:lnTo>
                  <a:cubicBezTo>
                    <a:pt x="237744" y="213360"/>
                    <a:pt x="240284" y="219837"/>
                    <a:pt x="244602" y="225552"/>
                  </a:cubicBezTo>
                  <a:lnTo>
                    <a:pt x="246888" y="233934"/>
                  </a:lnTo>
                  <a:cubicBezTo>
                    <a:pt x="251587" y="241427"/>
                    <a:pt x="252349" y="245745"/>
                    <a:pt x="253365" y="249809"/>
                  </a:cubicBezTo>
                  <a:lnTo>
                    <a:pt x="257302" y="255524"/>
                  </a:lnTo>
                  <a:lnTo>
                    <a:pt x="260096" y="263398"/>
                  </a:lnTo>
                  <a:lnTo>
                    <a:pt x="261366" y="271018"/>
                  </a:lnTo>
                  <a:lnTo>
                    <a:pt x="264160" y="276479"/>
                  </a:lnTo>
                  <a:lnTo>
                    <a:pt x="267970" y="286131"/>
                  </a:lnTo>
                  <a:cubicBezTo>
                    <a:pt x="271145" y="295021"/>
                    <a:pt x="271526" y="300355"/>
                    <a:pt x="273558" y="305308"/>
                  </a:cubicBezTo>
                  <a:lnTo>
                    <a:pt x="275971" y="317246"/>
                  </a:lnTo>
                  <a:cubicBezTo>
                    <a:pt x="281178" y="336677"/>
                    <a:pt x="285369" y="350012"/>
                    <a:pt x="288544" y="365760"/>
                  </a:cubicBezTo>
                  <a:lnTo>
                    <a:pt x="290830" y="371856"/>
                  </a:lnTo>
                  <a:cubicBezTo>
                    <a:pt x="292481" y="381127"/>
                    <a:pt x="293751" y="385953"/>
                    <a:pt x="295910" y="390906"/>
                  </a:cubicBezTo>
                  <a:lnTo>
                    <a:pt x="299212" y="404495"/>
                  </a:lnTo>
                  <a:cubicBezTo>
                    <a:pt x="298704" y="413131"/>
                    <a:pt x="298958" y="414909"/>
                    <a:pt x="299720" y="416433"/>
                  </a:cubicBezTo>
                  <a:lnTo>
                    <a:pt x="302387" y="422910"/>
                  </a:lnTo>
                  <a:cubicBezTo>
                    <a:pt x="301879" y="431800"/>
                    <a:pt x="303022" y="436753"/>
                    <a:pt x="304292" y="441960"/>
                  </a:cubicBezTo>
                  <a:lnTo>
                    <a:pt x="304546" y="447167"/>
                  </a:lnTo>
                  <a:lnTo>
                    <a:pt x="304673" y="453390"/>
                  </a:lnTo>
                  <a:cubicBezTo>
                    <a:pt x="307848" y="461518"/>
                    <a:pt x="307721" y="468630"/>
                    <a:pt x="307975" y="475488"/>
                  </a:cubicBezTo>
                  <a:lnTo>
                    <a:pt x="307086" y="485775"/>
                  </a:lnTo>
                  <a:lnTo>
                    <a:pt x="307975" y="522605"/>
                  </a:lnTo>
                  <a:cubicBezTo>
                    <a:pt x="308737" y="532257"/>
                    <a:pt x="308737" y="541782"/>
                    <a:pt x="309880" y="551307"/>
                  </a:cubicBezTo>
                  <a:lnTo>
                    <a:pt x="309753" y="577342"/>
                  </a:lnTo>
                  <a:cubicBezTo>
                    <a:pt x="309372" y="578866"/>
                    <a:pt x="309880" y="580771"/>
                    <a:pt x="310134" y="582422"/>
                  </a:cubicBezTo>
                  <a:lnTo>
                    <a:pt x="310261" y="591058"/>
                  </a:lnTo>
                  <a:cubicBezTo>
                    <a:pt x="307086" y="602742"/>
                    <a:pt x="307086" y="602742"/>
                    <a:pt x="308864" y="610489"/>
                  </a:cubicBezTo>
                  <a:lnTo>
                    <a:pt x="304673" y="621665"/>
                  </a:lnTo>
                  <a:cubicBezTo>
                    <a:pt x="304546" y="631444"/>
                    <a:pt x="304292" y="635000"/>
                    <a:pt x="303657" y="638048"/>
                  </a:cubicBezTo>
                  <a:lnTo>
                    <a:pt x="304419" y="643509"/>
                  </a:lnTo>
                  <a:lnTo>
                    <a:pt x="304673" y="651256"/>
                  </a:lnTo>
                  <a:lnTo>
                    <a:pt x="303911" y="655701"/>
                  </a:lnTo>
                  <a:cubicBezTo>
                    <a:pt x="297815" y="666750"/>
                    <a:pt x="297942" y="678053"/>
                    <a:pt x="298196" y="689102"/>
                  </a:cubicBezTo>
                  <a:lnTo>
                    <a:pt x="291973" y="714629"/>
                  </a:lnTo>
                  <a:cubicBezTo>
                    <a:pt x="292100" y="717169"/>
                    <a:pt x="290830" y="719709"/>
                    <a:pt x="290830" y="722376"/>
                  </a:cubicBezTo>
                  <a:lnTo>
                    <a:pt x="290068" y="729107"/>
                  </a:lnTo>
                  <a:lnTo>
                    <a:pt x="286131" y="738759"/>
                  </a:lnTo>
                  <a:cubicBezTo>
                    <a:pt x="283210" y="746125"/>
                    <a:pt x="281940" y="750189"/>
                    <a:pt x="282321" y="754507"/>
                  </a:cubicBezTo>
                  <a:lnTo>
                    <a:pt x="280162" y="768096"/>
                  </a:lnTo>
                  <a:cubicBezTo>
                    <a:pt x="276606" y="775970"/>
                    <a:pt x="275590" y="777494"/>
                    <a:pt x="274701" y="778891"/>
                  </a:cubicBezTo>
                  <a:lnTo>
                    <a:pt x="272034" y="785241"/>
                  </a:lnTo>
                  <a:lnTo>
                    <a:pt x="271653" y="793877"/>
                  </a:lnTo>
                  <a:cubicBezTo>
                    <a:pt x="270129" y="802386"/>
                    <a:pt x="267970" y="808101"/>
                    <a:pt x="265684" y="813816"/>
                  </a:cubicBezTo>
                  <a:lnTo>
                    <a:pt x="262255" y="825500"/>
                  </a:lnTo>
                  <a:cubicBezTo>
                    <a:pt x="258445" y="838200"/>
                    <a:pt x="254381" y="843661"/>
                    <a:pt x="251333" y="849630"/>
                  </a:cubicBezTo>
                  <a:lnTo>
                    <a:pt x="250825" y="854964"/>
                  </a:lnTo>
                  <a:cubicBezTo>
                    <a:pt x="248666" y="863600"/>
                    <a:pt x="243205" y="867156"/>
                    <a:pt x="240411" y="873379"/>
                  </a:cubicBezTo>
                  <a:lnTo>
                    <a:pt x="239395" y="877824"/>
                  </a:lnTo>
                  <a:lnTo>
                    <a:pt x="236728" y="890524"/>
                  </a:lnTo>
                  <a:cubicBezTo>
                    <a:pt x="228854" y="905002"/>
                    <a:pt x="225806" y="916305"/>
                    <a:pt x="218821" y="925322"/>
                  </a:cubicBezTo>
                  <a:lnTo>
                    <a:pt x="217551" y="928497"/>
                  </a:lnTo>
                  <a:lnTo>
                    <a:pt x="215265" y="934847"/>
                  </a:lnTo>
                  <a:lnTo>
                    <a:pt x="211201" y="939419"/>
                  </a:lnTo>
                  <a:lnTo>
                    <a:pt x="207264" y="948944"/>
                  </a:lnTo>
                  <a:cubicBezTo>
                    <a:pt x="204343" y="957199"/>
                    <a:pt x="202184" y="961009"/>
                    <a:pt x="199009" y="963930"/>
                  </a:cubicBezTo>
                  <a:lnTo>
                    <a:pt x="191770" y="973455"/>
                  </a:lnTo>
                  <a:cubicBezTo>
                    <a:pt x="188087" y="983234"/>
                    <a:pt x="186182" y="987044"/>
                    <a:pt x="183261" y="990346"/>
                  </a:cubicBezTo>
                  <a:lnTo>
                    <a:pt x="176657" y="1000379"/>
                  </a:lnTo>
                  <a:cubicBezTo>
                    <a:pt x="172085" y="1011682"/>
                    <a:pt x="166878" y="1015492"/>
                    <a:pt x="164211" y="1020953"/>
                  </a:cubicBezTo>
                  <a:lnTo>
                    <a:pt x="159258" y="1030224"/>
                  </a:lnTo>
                  <a:cubicBezTo>
                    <a:pt x="152654" y="1039368"/>
                    <a:pt x="149606" y="1044575"/>
                    <a:pt x="146050" y="1049528"/>
                  </a:cubicBezTo>
                  <a:lnTo>
                    <a:pt x="142748" y="1053465"/>
                  </a:lnTo>
                  <a:lnTo>
                    <a:pt x="136017" y="1062482"/>
                  </a:lnTo>
                  <a:cubicBezTo>
                    <a:pt x="132842" y="1069594"/>
                    <a:pt x="131826" y="1072769"/>
                    <a:pt x="130048" y="1077214"/>
                  </a:cubicBezTo>
                </a:path>
              </a:pathLst>
            </a:custGeom>
            <a:solidFill>
              <a:srgbClr val="B63A7D"/>
            </a:solidFill>
          </p:spPr>
          <p:txBody>
            <a:bodyPr/>
            <a:lstStyle/>
            <a:p>
              <a:endParaRPr lang="en-US"/>
            </a:p>
          </p:txBody>
        </p:sp>
        <p:sp>
          <p:nvSpPr>
            <p:cNvPr id="16" name="Freeform 13">
              <a:extLst>
                <a:ext uri="{FF2B5EF4-FFF2-40B4-BE49-F238E27FC236}">
                  <a16:creationId xmlns:a16="http://schemas.microsoft.com/office/drawing/2014/main" id="{ED6DCC15-50D3-1742-BF33-88ACD566D062}"/>
                </a:ext>
              </a:extLst>
            </p:cNvPr>
            <p:cNvSpPr/>
            <p:nvPr/>
          </p:nvSpPr>
          <p:spPr>
            <a:xfrm>
              <a:off x="63373" y="1129284"/>
              <a:ext cx="196977" cy="211455"/>
            </a:xfrm>
            <a:custGeom>
              <a:avLst/>
              <a:gdLst/>
              <a:ahLst/>
              <a:cxnLst/>
              <a:rect l="l" t="t" r="r" b="b"/>
              <a:pathLst>
                <a:path w="196977" h="211455">
                  <a:moveTo>
                    <a:pt x="51435" y="0"/>
                  </a:moveTo>
                  <a:lnTo>
                    <a:pt x="37846" y="1905"/>
                  </a:lnTo>
                  <a:lnTo>
                    <a:pt x="37846" y="10668"/>
                  </a:lnTo>
                  <a:lnTo>
                    <a:pt x="38608" y="22352"/>
                  </a:lnTo>
                  <a:lnTo>
                    <a:pt x="34417" y="30988"/>
                  </a:lnTo>
                  <a:lnTo>
                    <a:pt x="32893" y="33528"/>
                  </a:lnTo>
                  <a:cubicBezTo>
                    <a:pt x="32766" y="36068"/>
                    <a:pt x="33020" y="38608"/>
                    <a:pt x="30099" y="47879"/>
                  </a:cubicBezTo>
                  <a:lnTo>
                    <a:pt x="27686" y="62357"/>
                  </a:lnTo>
                  <a:cubicBezTo>
                    <a:pt x="26289" y="71247"/>
                    <a:pt x="24257" y="80264"/>
                    <a:pt x="20828" y="88519"/>
                  </a:cubicBezTo>
                  <a:lnTo>
                    <a:pt x="10922" y="115824"/>
                  </a:lnTo>
                  <a:cubicBezTo>
                    <a:pt x="8128" y="125095"/>
                    <a:pt x="5715" y="134620"/>
                    <a:pt x="2667" y="149225"/>
                  </a:cubicBezTo>
                  <a:lnTo>
                    <a:pt x="635" y="161925"/>
                  </a:lnTo>
                  <a:lnTo>
                    <a:pt x="254" y="167386"/>
                  </a:lnTo>
                  <a:lnTo>
                    <a:pt x="0" y="171577"/>
                  </a:lnTo>
                  <a:lnTo>
                    <a:pt x="381" y="178054"/>
                  </a:lnTo>
                  <a:cubicBezTo>
                    <a:pt x="1143" y="190373"/>
                    <a:pt x="5842" y="201676"/>
                    <a:pt x="15621" y="207772"/>
                  </a:cubicBezTo>
                  <a:cubicBezTo>
                    <a:pt x="20066" y="210312"/>
                    <a:pt x="24892" y="211455"/>
                    <a:pt x="29845" y="211455"/>
                  </a:cubicBezTo>
                  <a:lnTo>
                    <a:pt x="30607" y="211455"/>
                  </a:lnTo>
                  <a:cubicBezTo>
                    <a:pt x="36703" y="211455"/>
                    <a:pt x="43180" y="209677"/>
                    <a:pt x="49149" y="206629"/>
                  </a:cubicBezTo>
                  <a:cubicBezTo>
                    <a:pt x="58166" y="202565"/>
                    <a:pt x="62992" y="199517"/>
                    <a:pt x="68961" y="196469"/>
                  </a:cubicBezTo>
                  <a:lnTo>
                    <a:pt x="86487" y="187198"/>
                  </a:lnTo>
                  <a:cubicBezTo>
                    <a:pt x="90424" y="185039"/>
                    <a:pt x="94488" y="183642"/>
                    <a:pt x="102108" y="181483"/>
                  </a:cubicBezTo>
                  <a:lnTo>
                    <a:pt x="110871" y="174498"/>
                  </a:lnTo>
                  <a:lnTo>
                    <a:pt x="118491" y="170053"/>
                  </a:lnTo>
                  <a:cubicBezTo>
                    <a:pt x="122428" y="168148"/>
                    <a:pt x="126619" y="166370"/>
                    <a:pt x="137287" y="158750"/>
                  </a:cubicBezTo>
                  <a:lnTo>
                    <a:pt x="152527" y="152019"/>
                  </a:lnTo>
                  <a:cubicBezTo>
                    <a:pt x="161290" y="145034"/>
                    <a:pt x="169164" y="138303"/>
                    <a:pt x="180086" y="132715"/>
                  </a:cubicBezTo>
                  <a:lnTo>
                    <a:pt x="185420" y="127127"/>
                  </a:lnTo>
                  <a:lnTo>
                    <a:pt x="194183" y="122047"/>
                  </a:lnTo>
                  <a:lnTo>
                    <a:pt x="196596" y="116078"/>
                  </a:lnTo>
                  <a:lnTo>
                    <a:pt x="196977" y="108839"/>
                  </a:lnTo>
                  <a:lnTo>
                    <a:pt x="193675" y="104140"/>
                  </a:lnTo>
                  <a:lnTo>
                    <a:pt x="186944" y="103632"/>
                  </a:lnTo>
                  <a:cubicBezTo>
                    <a:pt x="180975" y="105410"/>
                    <a:pt x="174752" y="106045"/>
                    <a:pt x="167386" y="109728"/>
                  </a:cubicBezTo>
                  <a:lnTo>
                    <a:pt x="160782" y="110744"/>
                  </a:lnTo>
                  <a:lnTo>
                    <a:pt x="154305" y="110998"/>
                  </a:lnTo>
                  <a:lnTo>
                    <a:pt x="129032" y="126492"/>
                  </a:lnTo>
                  <a:cubicBezTo>
                    <a:pt x="113665" y="133477"/>
                    <a:pt x="98806" y="141351"/>
                    <a:pt x="81026" y="151511"/>
                  </a:cubicBezTo>
                  <a:lnTo>
                    <a:pt x="71374" y="155956"/>
                  </a:lnTo>
                  <a:lnTo>
                    <a:pt x="65151" y="159385"/>
                  </a:lnTo>
                  <a:cubicBezTo>
                    <a:pt x="58674" y="164338"/>
                    <a:pt x="51308" y="167132"/>
                    <a:pt x="44323" y="170815"/>
                  </a:cubicBezTo>
                  <a:lnTo>
                    <a:pt x="37084" y="174625"/>
                  </a:lnTo>
                  <a:lnTo>
                    <a:pt x="35560" y="175006"/>
                  </a:lnTo>
                  <a:lnTo>
                    <a:pt x="34290" y="173990"/>
                  </a:lnTo>
                  <a:cubicBezTo>
                    <a:pt x="33655" y="172974"/>
                    <a:pt x="33782" y="173863"/>
                    <a:pt x="35433" y="160147"/>
                  </a:cubicBezTo>
                  <a:lnTo>
                    <a:pt x="38100" y="147574"/>
                  </a:lnTo>
                  <a:cubicBezTo>
                    <a:pt x="40513" y="136398"/>
                    <a:pt x="43942" y="124968"/>
                    <a:pt x="47752" y="113665"/>
                  </a:cubicBezTo>
                  <a:lnTo>
                    <a:pt x="58547" y="75946"/>
                  </a:lnTo>
                  <a:cubicBezTo>
                    <a:pt x="58928" y="71501"/>
                    <a:pt x="59055" y="66802"/>
                    <a:pt x="59309" y="57531"/>
                  </a:cubicBezTo>
                  <a:lnTo>
                    <a:pt x="59436" y="47752"/>
                  </a:lnTo>
                  <a:cubicBezTo>
                    <a:pt x="61976" y="36195"/>
                    <a:pt x="61976" y="23749"/>
                    <a:pt x="58928" y="8763"/>
                  </a:cubicBezTo>
                  <a:lnTo>
                    <a:pt x="56896" y="2540"/>
                  </a:lnTo>
                  <a:lnTo>
                    <a:pt x="51435" y="127"/>
                  </a:lnTo>
                  <a:close/>
                </a:path>
              </a:pathLst>
            </a:custGeom>
            <a:solidFill>
              <a:srgbClr val="B63A7D"/>
            </a:solidFill>
          </p:spPr>
          <p:txBody>
            <a:bodyPr/>
            <a:lstStyle/>
            <a:p>
              <a:endParaRPr lang="en-US"/>
            </a:p>
          </p:txBody>
        </p:sp>
      </p:grpSp>
      <p:sp>
        <p:nvSpPr>
          <p:cNvPr id="17" name="TextBox 14">
            <a:extLst>
              <a:ext uri="{FF2B5EF4-FFF2-40B4-BE49-F238E27FC236}">
                <a16:creationId xmlns:a16="http://schemas.microsoft.com/office/drawing/2014/main" id="{54DC0A2D-5BDF-FD32-C415-DF65B35D1149}"/>
              </a:ext>
            </a:extLst>
          </p:cNvPr>
          <p:cNvSpPr txBox="1"/>
          <p:nvPr userDrawn="1"/>
        </p:nvSpPr>
        <p:spPr>
          <a:xfrm>
            <a:off x="7329041" y="847725"/>
            <a:ext cx="6263530" cy="939801"/>
          </a:xfrm>
          <a:prstGeom prst="rect">
            <a:avLst/>
          </a:prstGeom>
        </p:spPr>
        <p:txBody>
          <a:bodyPr lIns="0" tIns="0" rIns="0" bIns="0" rtlCol="0" anchor="t">
            <a:spAutoFit/>
          </a:bodyPr>
          <a:lstStyle/>
          <a:p>
            <a:pPr algn="l">
              <a:lnSpc>
                <a:spcPts val="6999"/>
              </a:lnSpc>
            </a:pPr>
            <a:r>
              <a:rPr lang="en-US" sz="4999" b="1">
                <a:solidFill>
                  <a:srgbClr val="99054A"/>
                </a:solidFill>
                <a:latin typeface="Quincy CF Medium"/>
                <a:ea typeface="Quincy CF Medium"/>
                <a:cs typeface="Quincy CF Medium"/>
                <a:sym typeface="Quincy CF Medium"/>
              </a:rPr>
              <a:t>A typical day</a:t>
            </a:r>
          </a:p>
        </p:txBody>
      </p:sp>
    </p:spTree>
    <p:extLst>
      <p:ext uri="{BB962C8B-B14F-4D97-AF65-F5344CB8AC3E}">
        <p14:creationId xmlns:p14="http://schemas.microsoft.com/office/powerpoint/2010/main" val="4088464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5" name="Group 2">
            <a:extLst>
              <a:ext uri="{FF2B5EF4-FFF2-40B4-BE49-F238E27FC236}">
                <a16:creationId xmlns:a16="http://schemas.microsoft.com/office/drawing/2014/main" id="{CB38C9AF-151C-04F8-237F-34F86C728857}"/>
              </a:ext>
            </a:extLst>
          </p:cNvPr>
          <p:cNvGrpSpPr/>
          <p:nvPr userDrawn="1"/>
        </p:nvGrpSpPr>
        <p:grpSpPr>
          <a:xfrm rot="175494">
            <a:off x="11856916" y="3278160"/>
            <a:ext cx="5444034" cy="6077061"/>
            <a:chOff x="292100" y="190500"/>
            <a:chExt cx="21297900" cy="23774400"/>
          </a:xfrm>
        </p:grpSpPr>
        <p:sp>
          <p:nvSpPr>
            <p:cNvPr id="6" name="Freeform 3">
              <a:extLst>
                <a:ext uri="{FF2B5EF4-FFF2-40B4-BE49-F238E27FC236}">
                  <a16:creationId xmlns:a16="http://schemas.microsoft.com/office/drawing/2014/main" id="{DD578A23-3343-C5E0-1392-C8228EB26A50}"/>
                </a:ext>
              </a:extLst>
            </p:cNvPr>
            <p:cNvSpPr/>
            <p:nvPr/>
          </p:nvSpPr>
          <p:spPr>
            <a:xfrm>
              <a:off x="0" y="0"/>
              <a:ext cx="21297900" cy="23774400"/>
            </a:xfrm>
            <a:custGeom>
              <a:avLst/>
              <a:gdLst/>
              <a:ahLst/>
              <a:cxnLst/>
              <a:rect l="l" t="t" r="r" b="b"/>
              <a:pathLst>
                <a:path w="21297900" h="23774400">
                  <a:moveTo>
                    <a:pt x="88900" y="190500"/>
                  </a:moveTo>
                  <a:lnTo>
                    <a:pt x="114300" y="127000"/>
                  </a:lnTo>
                  <a:lnTo>
                    <a:pt x="203200" y="101600"/>
                  </a:lnTo>
                  <a:lnTo>
                    <a:pt x="228600" y="76200"/>
                  </a:lnTo>
                  <a:lnTo>
                    <a:pt x="431800" y="114300"/>
                  </a:lnTo>
                  <a:lnTo>
                    <a:pt x="457200" y="76200"/>
                  </a:lnTo>
                  <a:lnTo>
                    <a:pt x="508000" y="50800"/>
                  </a:lnTo>
                  <a:lnTo>
                    <a:pt x="711200" y="12700"/>
                  </a:lnTo>
                  <a:lnTo>
                    <a:pt x="939800" y="38100"/>
                  </a:lnTo>
                  <a:lnTo>
                    <a:pt x="1231900" y="25400"/>
                  </a:lnTo>
                  <a:lnTo>
                    <a:pt x="1270000" y="50800"/>
                  </a:lnTo>
                  <a:lnTo>
                    <a:pt x="1397000" y="50800"/>
                  </a:lnTo>
                  <a:lnTo>
                    <a:pt x="1511300" y="25400"/>
                  </a:lnTo>
                  <a:lnTo>
                    <a:pt x="2006600" y="25400"/>
                  </a:lnTo>
                  <a:lnTo>
                    <a:pt x="2120900" y="0"/>
                  </a:lnTo>
                  <a:lnTo>
                    <a:pt x="2806700" y="25400"/>
                  </a:lnTo>
                  <a:lnTo>
                    <a:pt x="2971800" y="88900"/>
                  </a:lnTo>
                  <a:lnTo>
                    <a:pt x="3022600" y="88900"/>
                  </a:lnTo>
                  <a:lnTo>
                    <a:pt x="3060700" y="63500"/>
                  </a:lnTo>
                  <a:lnTo>
                    <a:pt x="3136900" y="63500"/>
                  </a:lnTo>
                  <a:lnTo>
                    <a:pt x="3187700" y="88900"/>
                  </a:lnTo>
                  <a:lnTo>
                    <a:pt x="3327400" y="88900"/>
                  </a:lnTo>
                  <a:lnTo>
                    <a:pt x="3505200" y="25400"/>
                  </a:lnTo>
                  <a:lnTo>
                    <a:pt x="4470400" y="25400"/>
                  </a:lnTo>
                  <a:lnTo>
                    <a:pt x="4559300" y="76200"/>
                  </a:lnTo>
                  <a:lnTo>
                    <a:pt x="4673600" y="76200"/>
                  </a:lnTo>
                  <a:lnTo>
                    <a:pt x="4762500" y="38100"/>
                  </a:lnTo>
                  <a:lnTo>
                    <a:pt x="5092700" y="25400"/>
                  </a:lnTo>
                  <a:lnTo>
                    <a:pt x="7137400" y="38100"/>
                  </a:lnTo>
                  <a:lnTo>
                    <a:pt x="7353300" y="0"/>
                  </a:lnTo>
                  <a:lnTo>
                    <a:pt x="7835900" y="12700"/>
                  </a:lnTo>
                  <a:lnTo>
                    <a:pt x="8051800" y="50800"/>
                  </a:lnTo>
                  <a:lnTo>
                    <a:pt x="8356600" y="25400"/>
                  </a:lnTo>
                  <a:lnTo>
                    <a:pt x="10414000" y="25400"/>
                  </a:lnTo>
                  <a:lnTo>
                    <a:pt x="10883900" y="50800"/>
                  </a:lnTo>
                  <a:lnTo>
                    <a:pt x="10972800" y="12700"/>
                  </a:lnTo>
                  <a:lnTo>
                    <a:pt x="11658600" y="12700"/>
                  </a:lnTo>
                  <a:lnTo>
                    <a:pt x="11938000" y="63500"/>
                  </a:lnTo>
                  <a:lnTo>
                    <a:pt x="12014200" y="63500"/>
                  </a:lnTo>
                  <a:lnTo>
                    <a:pt x="12103100" y="12700"/>
                  </a:lnTo>
                  <a:lnTo>
                    <a:pt x="13296900" y="12700"/>
                  </a:lnTo>
                  <a:lnTo>
                    <a:pt x="13449300" y="50800"/>
                  </a:lnTo>
                  <a:lnTo>
                    <a:pt x="13512800" y="101600"/>
                  </a:lnTo>
                  <a:lnTo>
                    <a:pt x="13614400" y="127000"/>
                  </a:lnTo>
                  <a:lnTo>
                    <a:pt x="13817600" y="38100"/>
                  </a:lnTo>
                  <a:lnTo>
                    <a:pt x="13919200" y="38100"/>
                  </a:lnTo>
                  <a:lnTo>
                    <a:pt x="14033500" y="101600"/>
                  </a:lnTo>
                  <a:lnTo>
                    <a:pt x="14249400" y="76200"/>
                  </a:lnTo>
                  <a:lnTo>
                    <a:pt x="14478000" y="101600"/>
                  </a:lnTo>
                  <a:lnTo>
                    <a:pt x="14516100" y="63500"/>
                  </a:lnTo>
                  <a:lnTo>
                    <a:pt x="14554200" y="63500"/>
                  </a:lnTo>
                  <a:lnTo>
                    <a:pt x="14655800" y="12700"/>
                  </a:lnTo>
                  <a:lnTo>
                    <a:pt x="15976600" y="25400"/>
                  </a:lnTo>
                  <a:lnTo>
                    <a:pt x="16230600" y="88900"/>
                  </a:lnTo>
                  <a:lnTo>
                    <a:pt x="16332200" y="88900"/>
                  </a:lnTo>
                  <a:lnTo>
                    <a:pt x="16370300" y="63500"/>
                  </a:lnTo>
                  <a:lnTo>
                    <a:pt x="16573500" y="76200"/>
                  </a:lnTo>
                  <a:lnTo>
                    <a:pt x="16675100" y="38100"/>
                  </a:lnTo>
                  <a:lnTo>
                    <a:pt x="16802100" y="25400"/>
                  </a:lnTo>
                  <a:lnTo>
                    <a:pt x="16992600" y="38100"/>
                  </a:lnTo>
                  <a:lnTo>
                    <a:pt x="17094200" y="76200"/>
                  </a:lnTo>
                  <a:lnTo>
                    <a:pt x="17221200" y="38100"/>
                  </a:lnTo>
                  <a:lnTo>
                    <a:pt x="17246600" y="12700"/>
                  </a:lnTo>
                  <a:lnTo>
                    <a:pt x="17627600" y="38100"/>
                  </a:lnTo>
                  <a:lnTo>
                    <a:pt x="17665700" y="63500"/>
                  </a:lnTo>
                  <a:lnTo>
                    <a:pt x="17843500" y="63500"/>
                  </a:lnTo>
                  <a:lnTo>
                    <a:pt x="17970500" y="25400"/>
                  </a:lnTo>
                  <a:lnTo>
                    <a:pt x="18110200" y="25400"/>
                  </a:lnTo>
                  <a:lnTo>
                    <a:pt x="18313400" y="50800"/>
                  </a:lnTo>
                  <a:lnTo>
                    <a:pt x="18415000" y="88900"/>
                  </a:lnTo>
                  <a:lnTo>
                    <a:pt x="18796000" y="76200"/>
                  </a:lnTo>
                  <a:lnTo>
                    <a:pt x="18872200" y="101600"/>
                  </a:lnTo>
                  <a:lnTo>
                    <a:pt x="19062700" y="38100"/>
                  </a:lnTo>
                  <a:lnTo>
                    <a:pt x="19177000" y="38100"/>
                  </a:lnTo>
                  <a:lnTo>
                    <a:pt x="19265900" y="76200"/>
                  </a:lnTo>
                  <a:lnTo>
                    <a:pt x="19329400" y="76200"/>
                  </a:lnTo>
                  <a:lnTo>
                    <a:pt x="19342100" y="50800"/>
                  </a:lnTo>
                  <a:lnTo>
                    <a:pt x="19418300" y="38100"/>
                  </a:lnTo>
                  <a:lnTo>
                    <a:pt x="19443700" y="12700"/>
                  </a:lnTo>
                  <a:lnTo>
                    <a:pt x="19519900" y="12700"/>
                  </a:lnTo>
                  <a:lnTo>
                    <a:pt x="19685000" y="101600"/>
                  </a:lnTo>
                  <a:lnTo>
                    <a:pt x="19837400" y="38100"/>
                  </a:lnTo>
                  <a:lnTo>
                    <a:pt x="20320000" y="12700"/>
                  </a:lnTo>
                  <a:lnTo>
                    <a:pt x="21005800" y="12700"/>
                  </a:lnTo>
                  <a:lnTo>
                    <a:pt x="21120100" y="25400"/>
                  </a:lnTo>
                  <a:lnTo>
                    <a:pt x="21247100" y="76200"/>
                  </a:lnTo>
                  <a:lnTo>
                    <a:pt x="21234400" y="342900"/>
                  </a:lnTo>
                  <a:lnTo>
                    <a:pt x="21259800" y="393700"/>
                  </a:lnTo>
                  <a:lnTo>
                    <a:pt x="21272500" y="1104900"/>
                  </a:lnTo>
                  <a:lnTo>
                    <a:pt x="21259800" y="1358900"/>
                  </a:lnTo>
                  <a:lnTo>
                    <a:pt x="21234400" y="1409700"/>
                  </a:lnTo>
                  <a:lnTo>
                    <a:pt x="21234400" y="1651000"/>
                  </a:lnTo>
                  <a:lnTo>
                    <a:pt x="21183600" y="1752600"/>
                  </a:lnTo>
                  <a:lnTo>
                    <a:pt x="21221700" y="1841500"/>
                  </a:lnTo>
                  <a:lnTo>
                    <a:pt x="21221700" y="1993900"/>
                  </a:lnTo>
                  <a:lnTo>
                    <a:pt x="21183600" y="2070100"/>
                  </a:lnTo>
                  <a:lnTo>
                    <a:pt x="21183600" y="2184400"/>
                  </a:lnTo>
                  <a:lnTo>
                    <a:pt x="21234400" y="2247900"/>
                  </a:lnTo>
                  <a:lnTo>
                    <a:pt x="21234400" y="2476500"/>
                  </a:lnTo>
                  <a:lnTo>
                    <a:pt x="21272500" y="2641600"/>
                  </a:lnTo>
                  <a:lnTo>
                    <a:pt x="21272500" y="2743200"/>
                  </a:lnTo>
                  <a:lnTo>
                    <a:pt x="21209000" y="2933700"/>
                  </a:lnTo>
                  <a:lnTo>
                    <a:pt x="21196300" y="3035300"/>
                  </a:lnTo>
                  <a:lnTo>
                    <a:pt x="21259800" y="3149600"/>
                  </a:lnTo>
                  <a:lnTo>
                    <a:pt x="21272500" y="3733800"/>
                  </a:lnTo>
                  <a:lnTo>
                    <a:pt x="21297900" y="3873500"/>
                  </a:lnTo>
                  <a:lnTo>
                    <a:pt x="21259800" y="4000500"/>
                  </a:lnTo>
                  <a:lnTo>
                    <a:pt x="21247100" y="4216400"/>
                  </a:lnTo>
                  <a:lnTo>
                    <a:pt x="21221700" y="4267200"/>
                  </a:lnTo>
                  <a:lnTo>
                    <a:pt x="21221700" y="4457700"/>
                  </a:lnTo>
                  <a:lnTo>
                    <a:pt x="21247100" y="4533900"/>
                  </a:lnTo>
                  <a:lnTo>
                    <a:pt x="21247100" y="4864100"/>
                  </a:lnTo>
                  <a:lnTo>
                    <a:pt x="21196300" y="4940300"/>
                  </a:lnTo>
                  <a:lnTo>
                    <a:pt x="21196300" y="5092700"/>
                  </a:lnTo>
                  <a:lnTo>
                    <a:pt x="21259800" y="5232400"/>
                  </a:lnTo>
                  <a:lnTo>
                    <a:pt x="21234400" y="5461000"/>
                  </a:lnTo>
                  <a:lnTo>
                    <a:pt x="21259800" y="5549900"/>
                  </a:lnTo>
                  <a:lnTo>
                    <a:pt x="21285200" y="5956300"/>
                  </a:lnTo>
                  <a:lnTo>
                    <a:pt x="21209000" y="6184900"/>
                  </a:lnTo>
                  <a:lnTo>
                    <a:pt x="21209000" y="6235700"/>
                  </a:lnTo>
                  <a:lnTo>
                    <a:pt x="21259800" y="6299200"/>
                  </a:lnTo>
                  <a:lnTo>
                    <a:pt x="21272500" y="6400800"/>
                  </a:lnTo>
                  <a:lnTo>
                    <a:pt x="21234400" y="6451600"/>
                  </a:lnTo>
                  <a:lnTo>
                    <a:pt x="21196300" y="6565900"/>
                  </a:lnTo>
                  <a:lnTo>
                    <a:pt x="21221700" y="6794500"/>
                  </a:lnTo>
                  <a:lnTo>
                    <a:pt x="21183600" y="6908800"/>
                  </a:lnTo>
                  <a:lnTo>
                    <a:pt x="21221700" y="6946900"/>
                  </a:lnTo>
                  <a:lnTo>
                    <a:pt x="21272500" y="7073900"/>
                  </a:lnTo>
                  <a:lnTo>
                    <a:pt x="21247100" y="7251700"/>
                  </a:lnTo>
                  <a:lnTo>
                    <a:pt x="21272500" y="7289800"/>
                  </a:lnTo>
                  <a:lnTo>
                    <a:pt x="21285200" y="7391400"/>
                  </a:lnTo>
                  <a:lnTo>
                    <a:pt x="21221700" y="7607300"/>
                  </a:lnTo>
                  <a:lnTo>
                    <a:pt x="21247100" y="7620000"/>
                  </a:lnTo>
                  <a:lnTo>
                    <a:pt x="21247100" y="7658100"/>
                  </a:lnTo>
                  <a:lnTo>
                    <a:pt x="21272500" y="7683500"/>
                  </a:lnTo>
                  <a:lnTo>
                    <a:pt x="21272500" y="7874000"/>
                  </a:lnTo>
                  <a:lnTo>
                    <a:pt x="21297900" y="8051800"/>
                  </a:lnTo>
                  <a:lnTo>
                    <a:pt x="21272500" y="8115300"/>
                  </a:lnTo>
                  <a:lnTo>
                    <a:pt x="21247100" y="9042400"/>
                  </a:lnTo>
                  <a:lnTo>
                    <a:pt x="21221700" y="9067800"/>
                  </a:lnTo>
                  <a:lnTo>
                    <a:pt x="21247100" y="9220200"/>
                  </a:lnTo>
                  <a:lnTo>
                    <a:pt x="21247100" y="9461500"/>
                  </a:lnTo>
                  <a:lnTo>
                    <a:pt x="21183600" y="9550400"/>
                  </a:lnTo>
                  <a:lnTo>
                    <a:pt x="21183600" y="9664700"/>
                  </a:lnTo>
                  <a:lnTo>
                    <a:pt x="21259800" y="9855200"/>
                  </a:lnTo>
                  <a:lnTo>
                    <a:pt x="21259800" y="10045700"/>
                  </a:lnTo>
                  <a:lnTo>
                    <a:pt x="21221700" y="10109200"/>
                  </a:lnTo>
                  <a:lnTo>
                    <a:pt x="21196300" y="10274300"/>
                  </a:lnTo>
                  <a:lnTo>
                    <a:pt x="21285200" y="10388600"/>
                  </a:lnTo>
                  <a:lnTo>
                    <a:pt x="21297900" y="10566400"/>
                  </a:lnTo>
                  <a:lnTo>
                    <a:pt x="21285200" y="11544300"/>
                  </a:lnTo>
                  <a:lnTo>
                    <a:pt x="21272500" y="11772900"/>
                  </a:lnTo>
                  <a:lnTo>
                    <a:pt x="21234400" y="11849100"/>
                  </a:lnTo>
                  <a:lnTo>
                    <a:pt x="21247100" y="11988800"/>
                  </a:lnTo>
                  <a:lnTo>
                    <a:pt x="21297900" y="12090400"/>
                  </a:lnTo>
                  <a:lnTo>
                    <a:pt x="21297900" y="12319000"/>
                  </a:lnTo>
                  <a:lnTo>
                    <a:pt x="21259800" y="12954000"/>
                  </a:lnTo>
                  <a:lnTo>
                    <a:pt x="21234400" y="13131800"/>
                  </a:lnTo>
                  <a:lnTo>
                    <a:pt x="21183600" y="13246100"/>
                  </a:lnTo>
                  <a:lnTo>
                    <a:pt x="21259800" y="13385800"/>
                  </a:lnTo>
                  <a:lnTo>
                    <a:pt x="21259800" y="13462000"/>
                  </a:lnTo>
                  <a:lnTo>
                    <a:pt x="21234400" y="13512800"/>
                  </a:lnTo>
                  <a:lnTo>
                    <a:pt x="21196300" y="13538200"/>
                  </a:lnTo>
                  <a:lnTo>
                    <a:pt x="21183600" y="13627100"/>
                  </a:lnTo>
                  <a:lnTo>
                    <a:pt x="21209000" y="13639800"/>
                  </a:lnTo>
                  <a:lnTo>
                    <a:pt x="21272500" y="13754100"/>
                  </a:lnTo>
                  <a:lnTo>
                    <a:pt x="21272500" y="13881100"/>
                  </a:lnTo>
                  <a:lnTo>
                    <a:pt x="21209000" y="14249400"/>
                  </a:lnTo>
                  <a:lnTo>
                    <a:pt x="21158200" y="14401800"/>
                  </a:lnTo>
                  <a:lnTo>
                    <a:pt x="21107400" y="14478000"/>
                  </a:lnTo>
                  <a:lnTo>
                    <a:pt x="21107400" y="14554200"/>
                  </a:lnTo>
                  <a:lnTo>
                    <a:pt x="21145500" y="14630400"/>
                  </a:lnTo>
                  <a:lnTo>
                    <a:pt x="21170900" y="14808200"/>
                  </a:lnTo>
                  <a:lnTo>
                    <a:pt x="21120100" y="14909800"/>
                  </a:lnTo>
                  <a:lnTo>
                    <a:pt x="21082000" y="14935200"/>
                  </a:lnTo>
                  <a:lnTo>
                    <a:pt x="21082000" y="14960600"/>
                  </a:lnTo>
                  <a:lnTo>
                    <a:pt x="21005800" y="15049500"/>
                  </a:lnTo>
                  <a:lnTo>
                    <a:pt x="21031200" y="15151100"/>
                  </a:lnTo>
                  <a:lnTo>
                    <a:pt x="21031200" y="15354300"/>
                  </a:lnTo>
                  <a:lnTo>
                    <a:pt x="20967700" y="15544800"/>
                  </a:lnTo>
                  <a:lnTo>
                    <a:pt x="20955000" y="15671800"/>
                  </a:lnTo>
                  <a:lnTo>
                    <a:pt x="20828000" y="15875000"/>
                  </a:lnTo>
                  <a:lnTo>
                    <a:pt x="20853400" y="15976600"/>
                  </a:lnTo>
                  <a:lnTo>
                    <a:pt x="20853400" y="16129000"/>
                  </a:lnTo>
                  <a:lnTo>
                    <a:pt x="20637500" y="16776700"/>
                  </a:lnTo>
                  <a:lnTo>
                    <a:pt x="20586700" y="16878300"/>
                  </a:lnTo>
                  <a:lnTo>
                    <a:pt x="20485100" y="16992600"/>
                  </a:lnTo>
                  <a:lnTo>
                    <a:pt x="20459700" y="17221200"/>
                  </a:lnTo>
                  <a:lnTo>
                    <a:pt x="20383500" y="17373600"/>
                  </a:lnTo>
                  <a:lnTo>
                    <a:pt x="20370800" y="17449800"/>
                  </a:lnTo>
                  <a:lnTo>
                    <a:pt x="20320000" y="17538700"/>
                  </a:lnTo>
                  <a:lnTo>
                    <a:pt x="20243800" y="17780000"/>
                  </a:lnTo>
                  <a:lnTo>
                    <a:pt x="20104100" y="18059400"/>
                  </a:lnTo>
                  <a:lnTo>
                    <a:pt x="20078700" y="18072100"/>
                  </a:lnTo>
                  <a:lnTo>
                    <a:pt x="20040600" y="18173700"/>
                  </a:lnTo>
                  <a:lnTo>
                    <a:pt x="20015200" y="18186400"/>
                  </a:lnTo>
                  <a:lnTo>
                    <a:pt x="19926300" y="18376900"/>
                  </a:lnTo>
                  <a:lnTo>
                    <a:pt x="19900900" y="18389600"/>
                  </a:lnTo>
                  <a:lnTo>
                    <a:pt x="19875500" y="18465800"/>
                  </a:lnTo>
                  <a:lnTo>
                    <a:pt x="19735800" y="18618200"/>
                  </a:lnTo>
                  <a:lnTo>
                    <a:pt x="19735800" y="18669000"/>
                  </a:lnTo>
                  <a:lnTo>
                    <a:pt x="19659600" y="18859500"/>
                  </a:lnTo>
                  <a:lnTo>
                    <a:pt x="19558000" y="18961100"/>
                  </a:lnTo>
                  <a:lnTo>
                    <a:pt x="19558000" y="18986500"/>
                  </a:lnTo>
                  <a:lnTo>
                    <a:pt x="19456400" y="19075400"/>
                  </a:lnTo>
                  <a:lnTo>
                    <a:pt x="19456400" y="19100800"/>
                  </a:lnTo>
                  <a:lnTo>
                    <a:pt x="19354800" y="19202400"/>
                  </a:lnTo>
                  <a:lnTo>
                    <a:pt x="19304000" y="19291300"/>
                  </a:lnTo>
                  <a:lnTo>
                    <a:pt x="19240500" y="19342100"/>
                  </a:lnTo>
                  <a:lnTo>
                    <a:pt x="19113500" y="19583400"/>
                  </a:lnTo>
                  <a:lnTo>
                    <a:pt x="18961100" y="19748500"/>
                  </a:lnTo>
                  <a:lnTo>
                    <a:pt x="18910300" y="19900900"/>
                  </a:lnTo>
                  <a:lnTo>
                    <a:pt x="18821400" y="20002500"/>
                  </a:lnTo>
                  <a:lnTo>
                    <a:pt x="18796000" y="20002500"/>
                  </a:lnTo>
                  <a:lnTo>
                    <a:pt x="18681700" y="20091400"/>
                  </a:lnTo>
                  <a:lnTo>
                    <a:pt x="18681700" y="20116800"/>
                  </a:lnTo>
                  <a:lnTo>
                    <a:pt x="18542000" y="20281900"/>
                  </a:lnTo>
                  <a:lnTo>
                    <a:pt x="18529300" y="20332700"/>
                  </a:lnTo>
                  <a:lnTo>
                    <a:pt x="18503900" y="20345400"/>
                  </a:lnTo>
                  <a:lnTo>
                    <a:pt x="18440400" y="20472400"/>
                  </a:lnTo>
                  <a:lnTo>
                    <a:pt x="18389600" y="20523200"/>
                  </a:lnTo>
                  <a:lnTo>
                    <a:pt x="18313400" y="20548600"/>
                  </a:lnTo>
                  <a:lnTo>
                    <a:pt x="18300700" y="20574000"/>
                  </a:lnTo>
                  <a:lnTo>
                    <a:pt x="18199100" y="20624800"/>
                  </a:lnTo>
                  <a:lnTo>
                    <a:pt x="18161000" y="20675600"/>
                  </a:lnTo>
                  <a:lnTo>
                    <a:pt x="18135600" y="20675600"/>
                  </a:lnTo>
                  <a:lnTo>
                    <a:pt x="17780000" y="21018500"/>
                  </a:lnTo>
                  <a:lnTo>
                    <a:pt x="17780000" y="21043900"/>
                  </a:lnTo>
                  <a:lnTo>
                    <a:pt x="17589500" y="21234400"/>
                  </a:lnTo>
                  <a:lnTo>
                    <a:pt x="17564100" y="21234400"/>
                  </a:lnTo>
                  <a:lnTo>
                    <a:pt x="17487900" y="21310600"/>
                  </a:lnTo>
                  <a:lnTo>
                    <a:pt x="17462500" y="21310600"/>
                  </a:lnTo>
                  <a:lnTo>
                    <a:pt x="17449800" y="21336000"/>
                  </a:lnTo>
                  <a:lnTo>
                    <a:pt x="17272000" y="21437600"/>
                  </a:lnTo>
                  <a:lnTo>
                    <a:pt x="17246600" y="21475700"/>
                  </a:lnTo>
                  <a:lnTo>
                    <a:pt x="17094200" y="21551900"/>
                  </a:lnTo>
                  <a:lnTo>
                    <a:pt x="17068800" y="21602700"/>
                  </a:lnTo>
                  <a:lnTo>
                    <a:pt x="16967200" y="21704300"/>
                  </a:lnTo>
                  <a:lnTo>
                    <a:pt x="16840200" y="21767800"/>
                  </a:lnTo>
                  <a:lnTo>
                    <a:pt x="16776700" y="21844000"/>
                  </a:lnTo>
                  <a:lnTo>
                    <a:pt x="16687800" y="21882100"/>
                  </a:lnTo>
                  <a:lnTo>
                    <a:pt x="16522700" y="21907500"/>
                  </a:lnTo>
                  <a:lnTo>
                    <a:pt x="16522700" y="21932900"/>
                  </a:lnTo>
                  <a:lnTo>
                    <a:pt x="16383000" y="22072600"/>
                  </a:lnTo>
                  <a:lnTo>
                    <a:pt x="16167100" y="22186900"/>
                  </a:lnTo>
                  <a:lnTo>
                    <a:pt x="16154400" y="22212300"/>
                  </a:lnTo>
                  <a:lnTo>
                    <a:pt x="16065500" y="22250400"/>
                  </a:lnTo>
                  <a:lnTo>
                    <a:pt x="15951200" y="22339300"/>
                  </a:lnTo>
                  <a:lnTo>
                    <a:pt x="15900400" y="22352000"/>
                  </a:lnTo>
                  <a:lnTo>
                    <a:pt x="15786100" y="22440900"/>
                  </a:lnTo>
                  <a:lnTo>
                    <a:pt x="15633700" y="22491700"/>
                  </a:lnTo>
                  <a:lnTo>
                    <a:pt x="15608300" y="22517100"/>
                  </a:lnTo>
                  <a:lnTo>
                    <a:pt x="15417800" y="22529800"/>
                  </a:lnTo>
                  <a:lnTo>
                    <a:pt x="15303500" y="22644100"/>
                  </a:lnTo>
                  <a:lnTo>
                    <a:pt x="15201900" y="22694900"/>
                  </a:lnTo>
                  <a:lnTo>
                    <a:pt x="15049500" y="22733000"/>
                  </a:lnTo>
                  <a:lnTo>
                    <a:pt x="14960600" y="22821900"/>
                  </a:lnTo>
                  <a:lnTo>
                    <a:pt x="14922500" y="22821900"/>
                  </a:lnTo>
                  <a:lnTo>
                    <a:pt x="14820900" y="22885400"/>
                  </a:lnTo>
                  <a:lnTo>
                    <a:pt x="14782800" y="22885400"/>
                  </a:lnTo>
                  <a:lnTo>
                    <a:pt x="14566900" y="22999700"/>
                  </a:lnTo>
                  <a:lnTo>
                    <a:pt x="14528800" y="22999700"/>
                  </a:lnTo>
                  <a:lnTo>
                    <a:pt x="14389100" y="23088600"/>
                  </a:lnTo>
                  <a:lnTo>
                    <a:pt x="14274800" y="23101300"/>
                  </a:lnTo>
                  <a:lnTo>
                    <a:pt x="14084300" y="23164800"/>
                  </a:lnTo>
                  <a:lnTo>
                    <a:pt x="13690600" y="23368000"/>
                  </a:lnTo>
                  <a:lnTo>
                    <a:pt x="13398500" y="23368000"/>
                  </a:lnTo>
                  <a:lnTo>
                    <a:pt x="13208000" y="23418800"/>
                  </a:lnTo>
                  <a:lnTo>
                    <a:pt x="13081000" y="23418800"/>
                  </a:lnTo>
                  <a:lnTo>
                    <a:pt x="12763500" y="23533100"/>
                  </a:lnTo>
                  <a:lnTo>
                    <a:pt x="12700000" y="23533100"/>
                  </a:lnTo>
                  <a:lnTo>
                    <a:pt x="12649200" y="23571200"/>
                  </a:lnTo>
                  <a:lnTo>
                    <a:pt x="12611100" y="23571200"/>
                  </a:lnTo>
                  <a:lnTo>
                    <a:pt x="12484100" y="23634700"/>
                  </a:lnTo>
                  <a:lnTo>
                    <a:pt x="12357100" y="23647400"/>
                  </a:lnTo>
                  <a:lnTo>
                    <a:pt x="12293600" y="23685500"/>
                  </a:lnTo>
                  <a:lnTo>
                    <a:pt x="12141200" y="23723600"/>
                  </a:lnTo>
                  <a:lnTo>
                    <a:pt x="12039600" y="23723600"/>
                  </a:lnTo>
                  <a:lnTo>
                    <a:pt x="11912600" y="23698200"/>
                  </a:lnTo>
                  <a:lnTo>
                    <a:pt x="11874500" y="23672800"/>
                  </a:lnTo>
                  <a:lnTo>
                    <a:pt x="11645900" y="23672800"/>
                  </a:lnTo>
                  <a:lnTo>
                    <a:pt x="11518900" y="23698200"/>
                  </a:lnTo>
                  <a:lnTo>
                    <a:pt x="11379200" y="23774400"/>
                  </a:lnTo>
                  <a:lnTo>
                    <a:pt x="10985500" y="23774400"/>
                  </a:lnTo>
                  <a:lnTo>
                    <a:pt x="10731500" y="23710900"/>
                  </a:lnTo>
                  <a:lnTo>
                    <a:pt x="10426700" y="23723600"/>
                  </a:lnTo>
                  <a:lnTo>
                    <a:pt x="10287000" y="23698200"/>
                  </a:lnTo>
                  <a:lnTo>
                    <a:pt x="10058400" y="23698200"/>
                  </a:lnTo>
                  <a:lnTo>
                    <a:pt x="9880600" y="23647400"/>
                  </a:lnTo>
                  <a:lnTo>
                    <a:pt x="9258300" y="23647400"/>
                  </a:lnTo>
                  <a:lnTo>
                    <a:pt x="9118600" y="23634700"/>
                  </a:lnTo>
                  <a:lnTo>
                    <a:pt x="9004300" y="23596600"/>
                  </a:lnTo>
                  <a:lnTo>
                    <a:pt x="8851900" y="23596600"/>
                  </a:lnTo>
                  <a:lnTo>
                    <a:pt x="8775700" y="23622000"/>
                  </a:lnTo>
                  <a:lnTo>
                    <a:pt x="8610600" y="23634700"/>
                  </a:lnTo>
                  <a:lnTo>
                    <a:pt x="8585200" y="23596600"/>
                  </a:lnTo>
                  <a:lnTo>
                    <a:pt x="8559800" y="23596600"/>
                  </a:lnTo>
                  <a:lnTo>
                    <a:pt x="8547100" y="23571200"/>
                  </a:lnTo>
                  <a:lnTo>
                    <a:pt x="8521700" y="23571200"/>
                  </a:lnTo>
                  <a:lnTo>
                    <a:pt x="8509000" y="23545800"/>
                  </a:lnTo>
                  <a:lnTo>
                    <a:pt x="8483600" y="23545800"/>
                  </a:lnTo>
                  <a:lnTo>
                    <a:pt x="8470900" y="23520400"/>
                  </a:lnTo>
                  <a:lnTo>
                    <a:pt x="8420100" y="23507700"/>
                  </a:lnTo>
                  <a:lnTo>
                    <a:pt x="8356600" y="23456900"/>
                  </a:lnTo>
                  <a:lnTo>
                    <a:pt x="8166100" y="23393400"/>
                  </a:lnTo>
                  <a:lnTo>
                    <a:pt x="8051800" y="23393400"/>
                  </a:lnTo>
                  <a:lnTo>
                    <a:pt x="7823200" y="23329900"/>
                  </a:lnTo>
                  <a:lnTo>
                    <a:pt x="7708900" y="23266400"/>
                  </a:lnTo>
                  <a:lnTo>
                    <a:pt x="7581900" y="23228300"/>
                  </a:lnTo>
                  <a:lnTo>
                    <a:pt x="7480300" y="23152100"/>
                  </a:lnTo>
                  <a:lnTo>
                    <a:pt x="7124700" y="23126700"/>
                  </a:lnTo>
                  <a:lnTo>
                    <a:pt x="7048500" y="23088600"/>
                  </a:lnTo>
                  <a:lnTo>
                    <a:pt x="6921500" y="22961600"/>
                  </a:lnTo>
                  <a:lnTo>
                    <a:pt x="6870700" y="22936200"/>
                  </a:lnTo>
                  <a:lnTo>
                    <a:pt x="6629400" y="22936200"/>
                  </a:lnTo>
                  <a:lnTo>
                    <a:pt x="6451600" y="22872700"/>
                  </a:lnTo>
                  <a:lnTo>
                    <a:pt x="6400800" y="22872700"/>
                  </a:lnTo>
                  <a:lnTo>
                    <a:pt x="6286500" y="22809200"/>
                  </a:lnTo>
                  <a:lnTo>
                    <a:pt x="6210300" y="22720300"/>
                  </a:lnTo>
                  <a:lnTo>
                    <a:pt x="5956300" y="22631400"/>
                  </a:lnTo>
                  <a:lnTo>
                    <a:pt x="5943600" y="22606000"/>
                  </a:lnTo>
                  <a:lnTo>
                    <a:pt x="5816600" y="22542500"/>
                  </a:lnTo>
                  <a:lnTo>
                    <a:pt x="5727700" y="22466300"/>
                  </a:lnTo>
                  <a:lnTo>
                    <a:pt x="5486400" y="22364700"/>
                  </a:lnTo>
                  <a:lnTo>
                    <a:pt x="5397500" y="22275800"/>
                  </a:lnTo>
                  <a:lnTo>
                    <a:pt x="4965700" y="22047200"/>
                  </a:lnTo>
                  <a:lnTo>
                    <a:pt x="4775200" y="21882100"/>
                  </a:lnTo>
                  <a:lnTo>
                    <a:pt x="4749800" y="21882100"/>
                  </a:lnTo>
                  <a:lnTo>
                    <a:pt x="4686300" y="21818600"/>
                  </a:lnTo>
                  <a:lnTo>
                    <a:pt x="4622800" y="21793200"/>
                  </a:lnTo>
                  <a:lnTo>
                    <a:pt x="4597400" y="21755100"/>
                  </a:lnTo>
                  <a:lnTo>
                    <a:pt x="4572000" y="21755100"/>
                  </a:lnTo>
                  <a:lnTo>
                    <a:pt x="4445000" y="21653500"/>
                  </a:lnTo>
                  <a:lnTo>
                    <a:pt x="4394200" y="21640800"/>
                  </a:lnTo>
                  <a:lnTo>
                    <a:pt x="4381500" y="21615400"/>
                  </a:lnTo>
                  <a:lnTo>
                    <a:pt x="4241800" y="21539200"/>
                  </a:lnTo>
                  <a:lnTo>
                    <a:pt x="4216400" y="21501100"/>
                  </a:lnTo>
                  <a:lnTo>
                    <a:pt x="4152900" y="21475700"/>
                  </a:lnTo>
                  <a:lnTo>
                    <a:pt x="4127500" y="21437600"/>
                  </a:lnTo>
                  <a:lnTo>
                    <a:pt x="4064000" y="21412200"/>
                  </a:lnTo>
                  <a:lnTo>
                    <a:pt x="4038600" y="21374100"/>
                  </a:lnTo>
                  <a:lnTo>
                    <a:pt x="4013200" y="21374100"/>
                  </a:lnTo>
                  <a:lnTo>
                    <a:pt x="3835400" y="21170900"/>
                  </a:lnTo>
                  <a:lnTo>
                    <a:pt x="3721100" y="21107400"/>
                  </a:lnTo>
                  <a:lnTo>
                    <a:pt x="3581400" y="20955000"/>
                  </a:lnTo>
                  <a:lnTo>
                    <a:pt x="3416300" y="20866100"/>
                  </a:lnTo>
                  <a:lnTo>
                    <a:pt x="3390900" y="20815300"/>
                  </a:lnTo>
                  <a:lnTo>
                    <a:pt x="3340100" y="20777200"/>
                  </a:lnTo>
                  <a:lnTo>
                    <a:pt x="3340100" y="20751800"/>
                  </a:lnTo>
                  <a:lnTo>
                    <a:pt x="3251200" y="20675600"/>
                  </a:lnTo>
                  <a:lnTo>
                    <a:pt x="3251200" y="20650200"/>
                  </a:lnTo>
                  <a:lnTo>
                    <a:pt x="2806700" y="20205700"/>
                  </a:lnTo>
                  <a:lnTo>
                    <a:pt x="2781300" y="20142200"/>
                  </a:lnTo>
                  <a:lnTo>
                    <a:pt x="2616200" y="19964400"/>
                  </a:lnTo>
                  <a:lnTo>
                    <a:pt x="2565400" y="19875500"/>
                  </a:lnTo>
                  <a:lnTo>
                    <a:pt x="2501900" y="19824700"/>
                  </a:lnTo>
                  <a:lnTo>
                    <a:pt x="2501900" y="19799300"/>
                  </a:lnTo>
                  <a:lnTo>
                    <a:pt x="2260600" y="19583400"/>
                  </a:lnTo>
                  <a:lnTo>
                    <a:pt x="2159000" y="19405600"/>
                  </a:lnTo>
                  <a:lnTo>
                    <a:pt x="2070100" y="19316700"/>
                  </a:lnTo>
                  <a:lnTo>
                    <a:pt x="2070100" y="19291300"/>
                  </a:lnTo>
                  <a:lnTo>
                    <a:pt x="2032000" y="19265900"/>
                  </a:lnTo>
                  <a:lnTo>
                    <a:pt x="2032000" y="19240500"/>
                  </a:lnTo>
                  <a:lnTo>
                    <a:pt x="1993900" y="19215100"/>
                  </a:lnTo>
                  <a:lnTo>
                    <a:pt x="1993900" y="19189700"/>
                  </a:lnTo>
                  <a:lnTo>
                    <a:pt x="1955800" y="19164300"/>
                  </a:lnTo>
                  <a:lnTo>
                    <a:pt x="1955800" y="19138900"/>
                  </a:lnTo>
                  <a:lnTo>
                    <a:pt x="1917700" y="19113500"/>
                  </a:lnTo>
                  <a:lnTo>
                    <a:pt x="1917700" y="19088100"/>
                  </a:lnTo>
                  <a:lnTo>
                    <a:pt x="1879600" y="19062700"/>
                  </a:lnTo>
                  <a:lnTo>
                    <a:pt x="1879600" y="19037300"/>
                  </a:lnTo>
                  <a:lnTo>
                    <a:pt x="1803400" y="18948400"/>
                  </a:lnTo>
                  <a:lnTo>
                    <a:pt x="1638300" y="18630900"/>
                  </a:lnTo>
                  <a:lnTo>
                    <a:pt x="1612900" y="18618200"/>
                  </a:lnTo>
                  <a:lnTo>
                    <a:pt x="1587500" y="18542000"/>
                  </a:lnTo>
                  <a:lnTo>
                    <a:pt x="1562100" y="18529300"/>
                  </a:lnTo>
                  <a:lnTo>
                    <a:pt x="1536700" y="18453100"/>
                  </a:lnTo>
                  <a:lnTo>
                    <a:pt x="1460500" y="18376900"/>
                  </a:lnTo>
                  <a:lnTo>
                    <a:pt x="1371600" y="18173700"/>
                  </a:lnTo>
                  <a:lnTo>
                    <a:pt x="1346200" y="18161000"/>
                  </a:lnTo>
                  <a:lnTo>
                    <a:pt x="1295400" y="18059400"/>
                  </a:lnTo>
                  <a:lnTo>
                    <a:pt x="1257300" y="18034000"/>
                  </a:lnTo>
                  <a:lnTo>
                    <a:pt x="1257300" y="18008600"/>
                  </a:lnTo>
                  <a:lnTo>
                    <a:pt x="1231900" y="17995900"/>
                  </a:lnTo>
                  <a:lnTo>
                    <a:pt x="1181100" y="17894300"/>
                  </a:lnTo>
                  <a:lnTo>
                    <a:pt x="1143000" y="17868900"/>
                  </a:lnTo>
                  <a:lnTo>
                    <a:pt x="1143000" y="17843500"/>
                  </a:lnTo>
                  <a:lnTo>
                    <a:pt x="1079500" y="17792700"/>
                  </a:lnTo>
                  <a:lnTo>
                    <a:pt x="952500" y="17551400"/>
                  </a:lnTo>
                  <a:lnTo>
                    <a:pt x="965200" y="17272000"/>
                  </a:lnTo>
                  <a:lnTo>
                    <a:pt x="787400" y="16865600"/>
                  </a:lnTo>
                  <a:lnTo>
                    <a:pt x="673100" y="16751300"/>
                  </a:lnTo>
                  <a:lnTo>
                    <a:pt x="622300" y="16725900"/>
                  </a:lnTo>
                  <a:lnTo>
                    <a:pt x="508000" y="16370300"/>
                  </a:lnTo>
                  <a:lnTo>
                    <a:pt x="444500" y="15722600"/>
                  </a:lnTo>
                  <a:lnTo>
                    <a:pt x="342900" y="15544800"/>
                  </a:lnTo>
                  <a:lnTo>
                    <a:pt x="292100" y="15138400"/>
                  </a:lnTo>
                  <a:lnTo>
                    <a:pt x="228600" y="15074900"/>
                  </a:lnTo>
                  <a:lnTo>
                    <a:pt x="165100" y="14947900"/>
                  </a:lnTo>
                  <a:lnTo>
                    <a:pt x="215900" y="14782800"/>
                  </a:lnTo>
                  <a:lnTo>
                    <a:pt x="215900" y="14668500"/>
                  </a:lnTo>
                  <a:lnTo>
                    <a:pt x="190500" y="14389100"/>
                  </a:lnTo>
                  <a:lnTo>
                    <a:pt x="139700" y="14274800"/>
                  </a:lnTo>
                  <a:lnTo>
                    <a:pt x="139700" y="13449300"/>
                  </a:lnTo>
                  <a:lnTo>
                    <a:pt x="114300" y="13373100"/>
                  </a:lnTo>
                  <a:lnTo>
                    <a:pt x="114300" y="13004800"/>
                  </a:lnTo>
                  <a:lnTo>
                    <a:pt x="63500" y="12801600"/>
                  </a:lnTo>
                  <a:lnTo>
                    <a:pt x="12700" y="12712700"/>
                  </a:lnTo>
                  <a:lnTo>
                    <a:pt x="114300" y="12407900"/>
                  </a:lnTo>
                  <a:lnTo>
                    <a:pt x="177800" y="12280900"/>
                  </a:lnTo>
                  <a:lnTo>
                    <a:pt x="165100" y="12242800"/>
                  </a:lnTo>
                  <a:lnTo>
                    <a:pt x="139700" y="12230100"/>
                  </a:lnTo>
                  <a:lnTo>
                    <a:pt x="101600" y="12090400"/>
                  </a:lnTo>
                  <a:lnTo>
                    <a:pt x="139700" y="11823700"/>
                  </a:lnTo>
                  <a:lnTo>
                    <a:pt x="88900" y="11620500"/>
                  </a:lnTo>
                  <a:lnTo>
                    <a:pt x="101600" y="11023600"/>
                  </a:lnTo>
                  <a:lnTo>
                    <a:pt x="63500" y="10782300"/>
                  </a:lnTo>
                  <a:lnTo>
                    <a:pt x="63500" y="10655300"/>
                  </a:lnTo>
                  <a:lnTo>
                    <a:pt x="101600" y="10414000"/>
                  </a:lnTo>
                  <a:lnTo>
                    <a:pt x="88900" y="10109200"/>
                  </a:lnTo>
                  <a:lnTo>
                    <a:pt x="114300" y="10045700"/>
                  </a:lnTo>
                  <a:lnTo>
                    <a:pt x="114300" y="9931400"/>
                  </a:lnTo>
                  <a:lnTo>
                    <a:pt x="88900" y="9690100"/>
                  </a:lnTo>
                  <a:lnTo>
                    <a:pt x="114300" y="9385300"/>
                  </a:lnTo>
                  <a:lnTo>
                    <a:pt x="101600" y="9283700"/>
                  </a:lnTo>
                  <a:lnTo>
                    <a:pt x="38100" y="9169400"/>
                  </a:lnTo>
                  <a:lnTo>
                    <a:pt x="38100" y="9131300"/>
                  </a:lnTo>
                  <a:lnTo>
                    <a:pt x="114300" y="8966200"/>
                  </a:lnTo>
                  <a:lnTo>
                    <a:pt x="127000" y="8826500"/>
                  </a:lnTo>
                  <a:lnTo>
                    <a:pt x="114300" y="8750300"/>
                  </a:lnTo>
                  <a:lnTo>
                    <a:pt x="50800" y="8661400"/>
                  </a:lnTo>
                  <a:lnTo>
                    <a:pt x="12700" y="8496300"/>
                  </a:lnTo>
                  <a:lnTo>
                    <a:pt x="25400" y="8331200"/>
                  </a:lnTo>
                  <a:lnTo>
                    <a:pt x="63500" y="8204200"/>
                  </a:lnTo>
                  <a:lnTo>
                    <a:pt x="88900" y="8178800"/>
                  </a:lnTo>
                  <a:lnTo>
                    <a:pt x="88900" y="7886700"/>
                  </a:lnTo>
                  <a:lnTo>
                    <a:pt x="127000" y="7696200"/>
                  </a:lnTo>
                  <a:lnTo>
                    <a:pt x="114300" y="7556500"/>
                  </a:lnTo>
                  <a:lnTo>
                    <a:pt x="12700" y="7416800"/>
                  </a:lnTo>
                  <a:lnTo>
                    <a:pt x="25400" y="6921500"/>
                  </a:lnTo>
                  <a:lnTo>
                    <a:pt x="101600" y="6629400"/>
                  </a:lnTo>
                  <a:lnTo>
                    <a:pt x="101600" y="6400800"/>
                  </a:lnTo>
                  <a:lnTo>
                    <a:pt x="76200" y="6261100"/>
                  </a:lnTo>
                  <a:lnTo>
                    <a:pt x="38100" y="6172200"/>
                  </a:lnTo>
                  <a:lnTo>
                    <a:pt x="25400" y="6032500"/>
                  </a:lnTo>
                  <a:lnTo>
                    <a:pt x="88900" y="5892800"/>
                  </a:lnTo>
                  <a:lnTo>
                    <a:pt x="127000" y="5651500"/>
                  </a:lnTo>
                  <a:lnTo>
                    <a:pt x="101600" y="5397500"/>
                  </a:lnTo>
                  <a:lnTo>
                    <a:pt x="76200" y="5308600"/>
                  </a:lnTo>
                  <a:lnTo>
                    <a:pt x="38100" y="5257800"/>
                  </a:lnTo>
                  <a:lnTo>
                    <a:pt x="25400" y="5181600"/>
                  </a:lnTo>
                  <a:lnTo>
                    <a:pt x="25400" y="5092700"/>
                  </a:lnTo>
                  <a:lnTo>
                    <a:pt x="63500" y="5003800"/>
                  </a:lnTo>
                  <a:lnTo>
                    <a:pt x="63500" y="4838700"/>
                  </a:lnTo>
                  <a:lnTo>
                    <a:pt x="12700" y="4419600"/>
                  </a:lnTo>
                  <a:lnTo>
                    <a:pt x="12700" y="4254500"/>
                  </a:lnTo>
                  <a:lnTo>
                    <a:pt x="63500" y="4114800"/>
                  </a:lnTo>
                  <a:lnTo>
                    <a:pt x="76200" y="3975100"/>
                  </a:lnTo>
                  <a:lnTo>
                    <a:pt x="12700" y="3873500"/>
                  </a:lnTo>
                  <a:lnTo>
                    <a:pt x="0" y="3810000"/>
                  </a:lnTo>
                  <a:lnTo>
                    <a:pt x="0" y="3390900"/>
                  </a:lnTo>
                  <a:lnTo>
                    <a:pt x="25400" y="3276600"/>
                  </a:lnTo>
                  <a:lnTo>
                    <a:pt x="25400" y="2832100"/>
                  </a:lnTo>
                  <a:lnTo>
                    <a:pt x="0" y="2755900"/>
                  </a:lnTo>
                  <a:lnTo>
                    <a:pt x="12700" y="2425700"/>
                  </a:lnTo>
                  <a:lnTo>
                    <a:pt x="76200" y="2197100"/>
                  </a:lnTo>
                  <a:lnTo>
                    <a:pt x="25400" y="2082800"/>
                  </a:lnTo>
                  <a:lnTo>
                    <a:pt x="25400" y="1892300"/>
                  </a:lnTo>
                  <a:lnTo>
                    <a:pt x="88900" y="1701800"/>
                  </a:lnTo>
                  <a:lnTo>
                    <a:pt x="114300" y="1676400"/>
                  </a:lnTo>
                  <a:lnTo>
                    <a:pt x="101600" y="1003300"/>
                  </a:lnTo>
                  <a:lnTo>
                    <a:pt x="88900" y="901700"/>
                  </a:lnTo>
                  <a:lnTo>
                    <a:pt x="38100" y="774700"/>
                  </a:lnTo>
                  <a:lnTo>
                    <a:pt x="38100" y="622300"/>
                  </a:lnTo>
                  <a:lnTo>
                    <a:pt x="76200" y="495300"/>
                  </a:lnTo>
                  <a:close/>
                </a:path>
              </a:pathLst>
            </a:custGeom>
            <a:blipFill>
              <a:blip r:embed="rId2"/>
              <a:stretch>
                <a:fillRect l="-51723" t="-7425" r="-65153" b="-21862"/>
              </a:stretch>
            </a:blipFill>
          </p:spPr>
          <p:txBody>
            <a:bodyPr/>
            <a:lstStyle/>
            <a:p>
              <a:endParaRPr lang="en-US"/>
            </a:p>
          </p:txBody>
        </p:sp>
      </p:grpSp>
      <p:sp>
        <p:nvSpPr>
          <p:cNvPr id="7" name="Freeform 4">
            <a:extLst>
              <a:ext uri="{FF2B5EF4-FFF2-40B4-BE49-F238E27FC236}">
                <a16:creationId xmlns:a16="http://schemas.microsoft.com/office/drawing/2014/main" id="{5878AE6A-3435-F4B6-9AF5-2C3450237E97}"/>
              </a:ext>
            </a:extLst>
          </p:cNvPr>
          <p:cNvSpPr/>
          <p:nvPr userDrawn="1"/>
        </p:nvSpPr>
        <p:spPr>
          <a:xfrm>
            <a:off x="13942449" y="-2879493"/>
            <a:ext cx="6061260" cy="6022715"/>
          </a:xfrm>
          <a:custGeom>
            <a:avLst/>
            <a:gdLst/>
            <a:ahLst/>
            <a:cxnLst/>
            <a:rect l="l" t="t" r="r" b="b"/>
            <a:pathLst>
              <a:path w="6061260" h="6022715">
                <a:moveTo>
                  <a:pt x="0" y="0"/>
                </a:moveTo>
                <a:lnTo>
                  <a:pt x="6061261" y="0"/>
                </a:lnTo>
                <a:lnTo>
                  <a:pt x="6061261" y="6022715"/>
                </a:lnTo>
                <a:lnTo>
                  <a:pt x="0" y="6022715"/>
                </a:lnTo>
                <a:lnTo>
                  <a:pt x="0" y="0"/>
                </a:lnTo>
                <a:close/>
              </a:path>
            </a:pathLst>
          </a:custGeom>
          <a:blipFill>
            <a:blip r:embed="rId3"/>
            <a:stretch>
              <a:fillRect/>
            </a:stretch>
          </a:blipFill>
        </p:spPr>
        <p:txBody>
          <a:bodyPr/>
          <a:lstStyle/>
          <a:p>
            <a:endParaRPr lang="en-US"/>
          </a:p>
        </p:txBody>
      </p:sp>
      <p:sp>
        <p:nvSpPr>
          <p:cNvPr id="8" name="Freeform 5">
            <a:extLst>
              <a:ext uri="{FF2B5EF4-FFF2-40B4-BE49-F238E27FC236}">
                <a16:creationId xmlns:a16="http://schemas.microsoft.com/office/drawing/2014/main" id="{8ECC3FFC-2706-674A-FFA8-E5A7ED1CEAE5}"/>
              </a:ext>
            </a:extLst>
          </p:cNvPr>
          <p:cNvSpPr/>
          <p:nvPr userDrawn="1"/>
        </p:nvSpPr>
        <p:spPr>
          <a:xfrm>
            <a:off x="15272088" y="6957684"/>
            <a:ext cx="6279474" cy="7284190"/>
          </a:xfrm>
          <a:custGeom>
            <a:avLst/>
            <a:gdLst/>
            <a:ahLst/>
            <a:cxnLst/>
            <a:rect l="l" t="t" r="r" b="b"/>
            <a:pathLst>
              <a:path w="6279474" h="7284190">
                <a:moveTo>
                  <a:pt x="0" y="0"/>
                </a:moveTo>
                <a:lnTo>
                  <a:pt x="6279474" y="0"/>
                </a:lnTo>
                <a:lnTo>
                  <a:pt x="6279474" y="7284190"/>
                </a:lnTo>
                <a:lnTo>
                  <a:pt x="0" y="7284190"/>
                </a:lnTo>
                <a:lnTo>
                  <a:pt x="0" y="0"/>
                </a:lnTo>
                <a:close/>
              </a:path>
            </a:pathLst>
          </a:custGeom>
          <a:blipFill>
            <a:blip r:embed="rId4"/>
            <a:stretch>
              <a:fillRect/>
            </a:stretch>
          </a:blipFill>
        </p:spPr>
        <p:txBody>
          <a:bodyPr/>
          <a:lstStyle/>
          <a:p>
            <a:endParaRPr lang="en-US"/>
          </a:p>
        </p:txBody>
      </p:sp>
      <p:sp>
        <p:nvSpPr>
          <p:cNvPr id="9" name="TextBox 6">
            <a:extLst>
              <a:ext uri="{FF2B5EF4-FFF2-40B4-BE49-F238E27FC236}">
                <a16:creationId xmlns:a16="http://schemas.microsoft.com/office/drawing/2014/main" id="{FC098C6D-D130-9A21-D81E-A9F486A59CB8}"/>
              </a:ext>
            </a:extLst>
          </p:cNvPr>
          <p:cNvSpPr txBox="1"/>
          <p:nvPr userDrawn="1"/>
        </p:nvSpPr>
        <p:spPr>
          <a:xfrm>
            <a:off x="967606" y="838200"/>
            <a:ext cx="5943595" cy="949325"/>
          </a:xfrm>
          <a:prstGeom prst="rect">
            <a:avLst/>
          </a:prstGeom>
        </p:spPr>
        <p:txBody>
          <a:bodyPr lIns="0" tIns="0" rIns="0" bIns="0" rtlCol="0" anchor="t">
            <a:spAutoFit/>
          </a:bodyPr>
          <a:lstStyle/>
          <a:p>
            <a:pPr algn="l">
              <a:lnSpc>
                <a:spcPts val="7000"/>
              </a:lnSpc>
            </a:pPr>
            <a:r>
              <a:rPr lang="en-US" sz="5000">
                <a:solidFill>
                  <a:srgbClr val="005891"/>
                </a:solidFill>
                <a:latin typeface="Quincy CF Medium"/>
                <a:ea typeface="Quincy CF Medium"/>
                <a:cs typeface="Quincy CF Medium"/>
                <a:sym typeface="Quincy CF Medium"/>
              </a:rPr>
              <a:t>What to expect</a:t>
            </a:r>
          </a:p>
        </p:txBody>
      </p:sp>
      <p:sp>
        <p:nvSpPr>
          <p:cNvPr id="10" name="TextBox 7">
            <a:extLst>
              <a:ext uri="{FF2B5EF4-FFF2-40B4-BE49-F238E27FC236}">
                <a16:creationId xmlns:a16="http://schemas.microsoft.com/office/drawing/2014/main" id="{31ED5CC7-2FAA-36F8-4097-AB74F9387427}"/>
              </a:ext>
            </a:extLst>
          </p:cNvPr>
          <p:cNvSpPr txBox="1"/>
          <p:nvPr userDrawn="1"/>
        </p:nvSpPr>
        <p:spPr>
          <a:xfrm>
            <a:off x="1028700" y="2037425"/>
            <a:ext cx="9575987" cy="4929505"/>
          </a:xfrm>
          <a:prstGeom prst="rect">
            <a:avLst/>
          </a:prstGeom>
        </p:spPr>
        <p:txBody>
          <a:bodyPr lIns="0" tIns="0" rIns="0" bIns="0" rtlCol="0" anchor="t">
            <a:spAutoFit/>
          </a:bodyPr>
          <a:lstStyle/>
          <a:p>
            <a:pPr algn="l">
              <a:lnSpc>
                <a:spcPts val="3919"/>
              </a:lnSpc>
            </a:pPr>
            <a:r>
              <a:rPr lang="en-US" sz="2799" b="1">
                <a:solidFill>
                  <a:srgbClr val="005891"/>
                </a:solidFill>
                <a:latin typeface="Montserrat Bold"/>
                <a:ea typeface="Montserrat Bold"/>
                <a:cs typeface="Montserrat Bold"/>
                <a:sym typeface="Montserrat Bold"/>
              </a:rPr>
              <a:t>A day at Ufton is packed with adventure! Children will take part in exciting activities led by our enthusiastic team, with plenty of breaks to enjoy our freshly prepared, delicious meals and snacks.</a:t>
            </a:r>
          </a:p>
          <a:p>
            <a:pPr algn="l">
              <a:lnSpc>
                <a:spcPts val="3919"/>
              </a:lnSpc>
            </a:pPr>
            <a:endParaRPr lang="en-US" sz="2799" b="1">
              <a:solidFill>
                <a:srgbClr val="005891"/>
              </a:solidFill>
              <a:latin typeface="Montserrat Bold"/>
              <a:ea typeface="Montserrat Bold"/>
              <a:cs typeface="Montserrat Bold"/>
              <a:sym typeface="Montserrat Bold"/>
            </a:endParaRPr>
          </a:p>
          <a:p>
            <a:pPr algn="l">
              <a:lnSpc>
                <a:spcPts val="3919"/>
              </a:lnSpc>
            </a:pPr>
            <a:r>
              <a:rPr lang="en-US" sz="2799">
                <a:solidFill>
                  <a:srgbClr val="005891"/>
                </a:solidFill>
                <a:latin typeface="Montserrat"/>
                <a:ea typeface="Montserrat"/>
                <a:cs typeface="Montserrat"/>
                <a:sym typeface="Montserrat"/>
              </a:rPr>
              <a:t>Through engaging role-play and fun, hands-on games, children will step into history and deepen their understanding of your chosen topic. </a:t>
            </a:r>
          </a:p>
          <a:p>
            <a:pPr algn="l">
              <a:lnSpc>
                <a:spcPts val="3919"/>
              </a:lnSpc>
            </a:pPr>
            <a:endParaRPr lang="en-US" sz="2799">
              <a:solidFill>
                <a:srgbClr val="005891"/>
              </a:solidFill>
              <a:latin typeface="Montserrat"/>
              <a:ea typeface="Montserrat"/>
              <a:cs typeface="Montserrat"/>
              <a:sym typeface="Montserrat"/>
            </a:endParaRPr>
          </a:p>
          <a:p>
            <a:pPr algn="l">
              <a:lnSpc>
                <a:spcPts val="3919"/>
              </a:lnSpc>
            </a:pPr>
            <a:endParaRPr lang="en-US" sz="2799">
              <a:solidFill>
                <a:srgbClr val="005891"/>
              </a:solidFill>
              <a:latin typeface="Montserrat"/>
              <a:ea typeface="Montserrat"/>
              <a:cs typeface="Montserrat"/>
              <a:sym typeface="Montserrat"/>
            </a:endParaRPr>
          </a:p>
        </p:txBody>
      </p:sp>
    </p:spTree>
    <p:extLst>
      <p:ext uri="{BB962C8B-B14F-4D97-AF65-F5344CB8AC3E}">
        <p14:creationId xmlns:p14="http://schemas.microsoft.com/office/powerpoint/2010/main" val="960473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Freeform 2">
            <a:hlinkClick r:id="rId2" tooltip="https://tour.giraffe360.com/2a485c9df499445799e8a969afbe1cb9/"/>
            <a:extLst>
              <a:ext uri="{FF2B5EF4-FFF2-40B4-BE49-F238E27FC236}">
                <a16:creationId xmlns:a16="http://schemas.microsoft.com/office/drawing/2014/main" id="{5BCC263D-13E4-ED8C-CCED-EE848C8186E6}"/>
              </a:ext>
            </a:extLst>
          </p:cNvPr>
          <p:cNvSpPr/>
          <p:nvPr userDrawn="1"/>
        </p:nvSpPr>
        <p:spPr>
          <a:xfrm>
            <a:off x="-9028863" y="-1126016"/>
            <a:ext cx="18057725" cy="20032292"/>
          </a:xfrm>
          <a:custGeom>
            <a:avLst/>
            <a:gdLst/>
            <a:ahLst/>
            <a:cxnLst/>
            <a:rect l="l" t="t" r="r" b="b"/>
            <a:pathLst>
              <a:path w="18057725" h="20032292">
                <a:moveTo>
                  <a:pt x="0" y="0"/>
                </a:moveTo>
                <a:lnTo>
                  <a:pt x="18057726" y="0"/>
                </a:lnTo>
                <a:lnTo>
                  <a:pt x="18057726" y="20032292"/>
                </a:lnTo>
                <a:lnTo>
                  <a:pt x="0" y="20032292"/>
                </a:lnTo>
                <a:lnTo>
                  <a:pt x="0" y="0"/>
                </a:lnTo>
                <a:close/>
              </a:path>
            </a:pathLst>
          </a:custGeom>
          <a:blipFill>
            <a:blip r:embed="rId3"/>
            <a:stretch>
              <a:fillRect/>
            </a:stretch>
          </a:blipFill>
        </p:spPr>
        <p:txBody>
          <a:bodyPr/>
          <a:lstStyle/>
          <a:p>
            <a:endParaRPr lang="en-US"/>
          </a:p>
        </p:txBody>
      </p:sp>
      <p:sp>
        <p:nvSpPr>
          <p:cNvPr id="6" name="Freeform 3">
            <a:hlinkClick r:id="rId2" tooltip="https://tour.giraffe360.com/2a485c9df499445799e8a969afbe1cb9/"/>
            <a:extLst>
              <a:ext uri="{FF2B5EF4-FFF2-40B4-BE49-F238E27FC236}">
                <a16:creationId xmlns:a16="http://schemas.microsoft.com/office/drawing/2014/main" id="{20D2938C-F8DD-12CE-7114-91A34B069447}"/>
              </a:ext>
            </a:extLst>
          </p:cNvPr>
          <p:cNvSpPr/>
          <p:nvPr userDrawn="1"/>
        </p:nvSpPr>
        <p:spPr>
          <a:xfrm rot="153613">
            <a:off x="5580291" y="-593139"/>
            <a:ext cx="16385908" cy="11549478"/>
          </a:xfrm>
          <a:custGeom>
            <a:avLst/>
            <a:gdLst/>
            <a:ahLst/>
            <a:cxnLst/>
            <a:rect l="l" t="t" r="r" b="b"/>
            <a:pathLst>
              <a:path w="16385908" h="11549478">
                <a:moveTo>
                  <a:pt x="0" y="0"/>
                </a:moveTo>
                <a:lnTo>
                  <a:pt x="16385908" y="0"/>
                </a:lnTo>
                <a:lnTo>
                  <a:pt x="16385908" y="11549478"/>
                </a:lnTo>
                <a:lnTo>
                  <a:pt x="0" y="11549478"/>
                </a:lnTo>
                <a:lnTo>
                  <a:pt x="0" y="0"/>
                </a:lnTo>
                <a:close/>
              </a:path>
            </a:pathLst>
          </a:custGeom>
          <a:blipFill>
            <a:blip r:embed="rId4"/>
            <a:stretch>
              <a:fillRect/>
            </a:stretch>
          </a:blipFill>
        </p:spPr>
        <p:txBody>
          <a:bodyPr/>
          <a:lstStyle/>
          <a:p>
            <a:endParaRPr lang="en-US"/>
          </a:p>
        </p:txBody>
      </p:sp>
      <p:sp>
        <p:nvSpPr>
          <p:cNvPr id="7" name="Freeform 4">
            <a:extLst>
              <a:ext uri="{FF2B5EF4-FFF2-40B4-BE49-F238E27FC236}">
                <a16:creationId xmlns:a16="http://schemas.microsoft.com/office/drawing/2014/main" id="{2C3F8646-39B5-71FE-52D9-81E4F3E6B384}"/>
              </a:ext>
            </a:extLst>
          </p:cNvPr>
          <p:cNvSpPr/>
          <p:nvPr userDrawn="1"/>
        </p:nvSpPr>
        <p:spPr>
          <a:xfrm rot="161854">
            <a:off x="11617796" y="2988051"/>
            <a:ext cx="4310899" cy="4310899"/>
          </a:xfrm>
          <a:custGeom>
            <a:avLst/>
            <a:gdLst/>
            <a:ahLst/>
            <a:cxnLst/>
            <a:rect l="l" t="t" r="r" b="b"/>
            <a:pathLst>
              <a:path w="4310899" h="4310899">
                <a:moveTo>
                  <a:pt x="0" y="0"/>
                </a:moveTo>
                <a:lnTo>
                  <a:pt x="4310898" y="0"/>
                </a:lnTo>
                <a:lnTo>
                  <a:pt x="4310898" y="4310898"/>
                </a:lnTo>
                <a:lnTo>
                  <a:pt x="0" y="4310898"/>
                </a:lnTo>
                <a:lnTo>
                  <a:pt x="0" y="0"/>
                </a:lnTo>
                <a:close/>
              </a:path>
            </a:pathLst>
          </a:custGeom>
          <a:blipFill>
            <a:blip r:embed="rId5"/>
            <a:stretch>
              <a:fillRect/>
            </a:stretch>
          </a:blipFill>
        </p:spPr>
        <p:txBody>
          <a:bodyPr/>
          <a:lstStyle/>
          <a:p>
            <a:endParaRPr lang="en-US"/>
          </a:p>
        </p:txBody>
      </p:sp>
      <p:sp>
        <p:nvSpPr>
          <p:cNvPr id="8" name="TextBox 5">
            <a:extLst>
              <a:ext uri="{FF2B5EF4-FFF2-40B4-BE49-F238E27FC236}">
                <a16:creationId xmlns:a16="http://schemas.microsoft.com/office/drawing/2014/main" id="{224CA775-733F-FAA5-4E3F-849E14831B90}"/>
              </a:ext>
            </a:extLst>
          </p:cNvPr>
          <p:cNvSpPr txBox="1"/>
          <p:nvPr userDrawn="1"/>
        </p:nvSpPr>
        <p:spPr>
          <a:xfrm>
            <a:off x="1028700" y="838200"/>
            <a:ext cx="9817860" cy="949325"/>
          </a:xfrm>
          <a:prstGeom prst="rect">
            <a:avLst/>
          </a:prstGeom>
        </p:spPr>
        <p:txBody>
          <a:bodyPr lIns="0" tIns="0" rIns="0" bIns="0" rtlCol="0" anchor="t">
            <a:spAutoFit/>
          </a:bodyPr>
          <a:lstStyle/>
          <a:p>
            <a:pPr algn="l">
              <a:lnSpc>
                <a:spcPts val="7000"/>
              </a:lnSpc>
            </a:pPr>
            <a:r>
              <a:rPr lang="en-US" sz="5000">
                <a:solidFill>
                  <a:srgbClr val="005891"/>
                </a:solidFill>
                <a:latin typeface="Quincy CF Medium"/>
                <a:ea typeface="Quincy CF Medium"/>
                <a:cs typeface="Quincy CF Medium"/>
                <a:sym typeface="Quincy CF Medium"/>
              </a:rPr>
              <a:t>Our virtual tour of Ufton</a:t>
            </a:r>
          </a:p>
        </p:txBody>
      </p:sp>
      <p:sp>
        <p:nvSpPr>
          <p:cNvPr id="9" name="TextBox 6">
            <a:extLst>
              <a:ext uri="{FF2B5EF4-FFF2-40B4-BE49-F238E27FC236}">
                <a16:creationId xmlns:a16="http://schemas.microsoft.com/office/drawing/2014/main" id="{58AC8791-4F7B-44B6-21C8-446DCE617954}"/>
              </a:ext>
            </a:extLst>
          </p:cNvPr>
          <p:cNvSpPr txBox="1"/>
          <p:nvPr userDrawn="1"/>
        </p:nvSpPr>
        <p:spPr>
          <a:xfrm>
            <a:off x="1028700" y="3188137"/>
            <a:ext cx="7103843" cy="4434205"/>
          </a:xfrm>
          <a:prstGeom prst="rect">
            <a:avLst/>
          </a:prstGeom>
        </p:spPr>
        <p:txBody>
          <a:bodyPr lIns="0" tIns="0" rIns="0" bIns="0" rtlCol="0" anchor="t">
            <a:spAutoFit/>
          </a:bodyPr>
          <a:lstStyle/>
          <a:p>
            <a:pPr algn="l">
              <a:lnSpc>
                <a:spcPts val="3919"/>
              </a:lnSpc>
            </a:pPr>
            <a:r>
              <a:rPr lang="en-US" sz="2799" b="1">
                <a:solidFill>
                  <a:srgbClr val="005891"/>
                </a:solidFill>
                <a:latin typeface="Montserrat Bold"/>
                <a:ea typeface="Montserrat Bold"/>
                <a:cs typeface="Montserrat Bold"/>
                <a:sym typeface="Montserrat Bold"/>
              </a:rPr>
              <a:t>From jitters to joy!</a:t>
            </a:r>
          </a:p>
          <a:p>
            <a:pPr algn="l">
              <a:lnSpc>
                <a:spcPts val="3919"/>
              </a:lnSpc>
            </a:pPr>
            <a:r>
              <a:rPr lang="en-US" sz="2799" b="1">
                <a:solidFill>
                  <a:srgbClr val="005891"/>
                </a:solidFill>
                <a:latin typeface="Montserrat Bold"/>
                <a:ea typeface="Montserrat Bold"/>
                <a:cs typeface="Montserrat Bold"/>
                <a:sym typeface="Montserrat Bold"/>
              </a:rPr>
              <a:t>If you’d like to explore Ufton Court ahead of your visit, please scan this for a 360° tour!</a:t>
            </a:r>
          </a:p>
          <a:p>
            <a:pPr algn="l">
              <a:lnSpc>
                <a:spcPts val="3919"/>
              </a:lnSpc>
            </a:pPr>
            <a:r>
              <a:rPr lang="en-US" sz="2799">
                <a:solidFill>
                  <a:srgbClr val="005891"/>
                </a:solidFill>
                <a:latin typeface="Montserrat"/>
                <a:ea typeface="Montserrat"/>
                <a:cs typeface="Montserrat"/>
                <a:sym typeface="Montserrat"/>
              </a:rPr>
              <a:t> </a:t>
            </a:r>
          </a:p>
          <a:p>
            <a:pPr algn="l">
              <a:lnSpc>
                <a:spcPts val="3919"/>
              </a:lnSpc>
            </a:pPr>
            <a:r>
              <a:rPr lang="en-US" sz="2799">
                <a:solidFill>
                  <a:srgbClr val="005891"/>
                </a:solidFill>
                <a:latin typeface="Montserrat"/>
                <a:ea typeface="Montserrat"/>
                <a:cs typeface="Montserrat"/>
                <a:sym typeface="Montserrat"/>
              </a:rPr>
              <a:t>The House can be viewed by navigating to the main entrance. You’ll be able to see the downstairs rooms, dining rooms, bedrooms and bathrooms.</a:t>
            </a:r>
          </a:p>
        </p:txBody>
      </p:sp>
    </p:spTree>
    <p:extLst>
      <p:ext uri="{BB962C8B-B14F-4D97-AF65-F5344CB8AC3E}">
        <p14:creationId xmlns:p14="http://schemas.microsoft.com/office/powerpoint/2010/main" val="452758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5" name="Group 2">
            <a:extLst>
              <a:ext uri="{FF2B5EF4-FFF2-40B4-BE49-F238E27FC236}">
                <a16:creationId xmlns:a16="http://schemas.microsoft.com/office/drawing/2014/main" id="{34EF19AD-7472-A9AB-9B4C-64309B9240B1}"/>
              </a:ext>
            </a:extLst>
          </p:cNvPr>
          <p:cNvGrpSpPr/>
          <p:nvPr userDrawn="1"/>
        </p:nvGrpSpPr>
        <p:grpSpPr>
          <a:xfrm>
            <a:off x="391662" y="1028700"/>
            <a:ext cx="5658852" cy="3959950"/>
            <a:chOff x="0" y="0"/>
            <a:chExt cx="812800" cy="568781"/>
          </a:xfrm>
        </p:grpSpPr>
        <p:sp>
          <p:nvSpPr>
            <p:cNvPr id="6" name="Freeform 3">
              <a:extLst>
                <a:ext uri="{FF2B5EF4-FFF2-40B4-BE49-F238E27FC236}">
                  <a16:creationId xmlns:a16="http://schemas.microsoft.com/office/drawing/2014/main" id="{2C7E6846-332A-3B78-2A13-CC711E2507B0}"/>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2"/>
              <a:stretch>
                <a:fillRect l="-2579" r="-2579"/>
              </a:stretch>
            </a:blipFill>
          </p:spPr>
          <p:txBody>
            <a:bodyPr/>
            <a:lstStyle/>
            <a:p>
              <a:endParaRPr lang="en-US"/>
            </a:p>
          </p:txBody>
        </p:sp>
      </p:grpSp>
      <p:grpSp>
        <p:nvGrpSpPr>
          <p:cNvPr id="7" name="Group 4">
            <a:extLst>
              <a:ext uri="{FF2B5EF4-FFF2-40B4-BE49-F238E27FC236}">
                <a16:creationId xmlns:a16="http://schemas.microsoft.com/office/drawing/2014/main" id="{D95C31EE-805E-01AA-101F-180C27A32B44}"/>
              </a:ext>
            </a:extLst>
          </p:cNvPr>
          <p:cNvGrpSpPr/>
          <p:nvPr userDrawn="1"/>
        </p:nvGrpSpPr>
        <p:grpSpPr>
          <a:xfrm>
            <a:off x="6314574" y="1028700"/>
            <a:ext cx="5658852" cy="3959950"/>
            <a:chOff x="0" y="0"/>
            <a:chExt cx="812800" cy="568781"/>
          </a:xfrm>
        </p:grpSpPr>
        <p:sp>
          <p:nvSpPr>
            <p:cNvPr id="8" name="Freeform 5">
              <a:extLst>
                <a:ext uri="{FF2B5EF4-FFF2-40B4-BE49-F238E27FC236}">
                  <a16:creationId xmlns:a16="http://schemas.microsoft.com/office/drawing/2014/main" id="{E42952AD-2A05-1A50-E62C-AD984E17C840}"/>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3"/>
              <a:stretch>
                <a:fillRect l="-3754" r="-3754"/>
              </a:stretch>
            </a:blipFill>
          </p:spPr>
          <p:txBody>
            <a:bodyPr/>
            <a:lstStyle/>
            <a:p>
              <a:endParaRPr lang="en-US"/>
            </a:p>
          </p:txBody>
        </p:sp>
      </p:grpSp>
      <p:grpSp>
        <p:nvGrpSpPr>
          <p:cNvPr id="9" name="Group 6">
            <a:extLst>
              <a:ext uri="{FF2B5EF4-FFF2-40B4-BE49-F238E27FC236}">
                <a16:creationId xmlns:a16="http://schemas.microsoft.com/office/drawing/2014/main" id="{2A014C05-9E0E-D7FA-510E-D79A9DE2B84B}"/>
              </a:ext>
            </a:extLst>
          </p:cNvPr>
          <p:cNvGrpSpPr/>
          <p:nvPr userDrawn="1"/>
        </p:nvGrpSpPr>
        <p:grpSpPr>
          <a:xfrm>
            <a:off x="12240126" y="1028700"/>
            <a:ext cx="5658852" cy="3959950"/>
            <a:chOff x="0" y="0"/>
            <a:chExt cx="812800" cy="568781"/>
          </a:xfrm>
        </p:grpSpPr>
        <p:sp>
          <p:nvSpPr>
            <p:cNvPr id="10" name="Freeform 7">
              <a:extLst>
                <a:ext uri="{FF2B5EF4-FFF2-40B4-BE49-F238E27FC236}">
                  <a16:creationId xmlns:a16="http://schemas.microsoft.com/office/drawing/2014/main" id="{F7727BD9-BA0A-8AE4-35EC-C00F795C2155}"/>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4"/>
              <a:stretch>
                <a:fillRect l="-12278" r="-12278"/>
              </a:stretch>
            </a:blipFill>
          </p:spPr>
          <p:txBody>
            <a:bodyPr/>
            <a:lstStyle/>
            <a:p>
              <a:endParaRPr lang="en-US"/>
            </a:p>
          </p:txBody>
        </p:sp>
      </p:grpSp>
      <p:grpSp>
        <p:nvGrpSpPr>
          <p:cNvPr id="11" name="Group 8">
            <a:extLst>
              <a:ext uri="{FF2B5EF4-FFF2-40B4-BE49-F238E27FC236}">
                <a16:creationId xmlns:a16="http://schemas.microsoft.com/office/drawing/2014/main" id="{3E8F7872-E7A5-A777-0548-368788F699A0}"/>
              </a:ext>
            </a:extLst>
          </p:cNvPr>
          <p:cNvGrpSpPr/>
          <p:nvPr userDrawn="1"/>
        </p:nvGrpSpPr>
        <p:grpSpPr>
          <a:xfrm>
            <a:off x="391662" y="5143500"/>
            <a:ext cx="5658852" cy="3959950"/>
            <a:chOff x="0" y="0"/>
            <a:chExt cx="812800" cy="568781"/>
          </a:xfrm>
        </p:grpSpPr>
        <p:sp>
          <p:nvSpPr>
            <p:cNvPr id="12" name="Freeform 9">
              <a:extLst>
                <a:ext uri="{FF2B5EF4-FFF2-40B4-BE49-F238E27FC236}">
                  <a16:creationId xmlns:a16="http://schemas.microsoft.com/office/drawing/2014/main" id="{C0069D1D-A456-27CF-2027-D812F47BB93B}"/>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5"/>
              <a:stretch>
                <a:fillRect l="-12278" r="-12278"/>
              </a:stretch>
            </a:blipFill>
          </p:spPr>
          <p:txBody>
            <a:bodyPr/>
            <a:lstStyle/>
            <a:p>
              <a:endParaRPr lang="en-US"/>
            </a:p>
          </p:txBody>
        </p:sp>
      </p:grpSp>
      <p:grpSp>
        <p:nvGrpSpPr>
          <p:cNvPr id="13" name="Group 10">
            <a:extLst>
              <a:ext uri="{FF2B5EF4-FFF2-40B4-BE49-F238E27FC236}">
                <a16:creationId xmlns:a16="http://schemas.microsoft.com/office/drawing/2014/main" id="{4685AA99-BB41-7CE2-3ED2-E82DCAF35C7E}"/>
              </a:ext>
            </a:extLst>
          </p:cNvPr>
          <p:cNvGrpSpPr/>
          <p:nvPr userDrawn="1"/>
        </p:nvGrpSpPr>
        <p:grpSpPr>
          <a:xfrm>
            <a:off x="6314574" y="5143500"/>
            <a:ext cx="5658852" cy="3959950"/>
            <a:chOff x="0" y="0"/>
            <a:chExt cx="812800" cy="568781"/>
          </a:xfrm>
        </p:grpSpPr>
        <p:sp>
          <p:nvSpPr>
            <p:cNvPr id="14" name="Freeform 11">
              <a:extLst>
                <a:ext uri="{FF2B5EF4-FFF2-40B4-BE49-F238E27FC236}">
                  <a16:creationId xmlns:a16="http://schemas.microsoft.com/office/drawing/2014/main" id="{94686F47-14EF-4882-CB9B-CEC3797FE29D}"/>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6"/>
              <a:stretch>
                <a:fillRect l="-2579" r="-2579"/>
              </a:stretch>
            </a:blipFill>
          </p:spPr>
          <p:txBody>
            <a:bodyPr/>
            <a:lstStyle/>
            <a:p>
              <a:endParaRPr lang="en-US"/>
            </a:p>
          </p:txBody>
        </p:sp>
      </p:grpSp>
      <p:grpSp>
        <p:nvGrpSpPr>
          <p:cNvPr id="15" name="Group 12">
            <a:extLst>
              <a:ext uri="{FF2B5EF4-FFF2-40B4-BE49-F238E27FC236}">
                <a16:creationId xmlns:a16="http://schemas.microsoft.com/office/drawing/2014/main" id="{C72B936C-FA85-0E43-38A4-97C4C8D3B2AA}"/>
              </a:ext>
            </a:extLst>
          </p:cNvPr>
          <p:cNvGrpSpPr/>
          <p:nvPr userDrawn="1"/>
        </p:nvGrpSpPr>
        <p:grpSpPr>
          <a:xfrm>
            <a:off x="12240126" y="5143500"/>
            <a:ext cx="5658852" cy="3959950"/>
            <a:chOff x="0" y="0"/>
            <a:chExt cx="812800" cy="568781"/>
          </a:xfrm>
        </p:grpSpPr>
        <p:sp>
          <p:nvSpPr>
            <p:cNvPr id="16" name="Freeform 13">
              <a:extLst>
                <a:ext uri="{FF2B5EF4-FFF2-40B4-BE49-F238E27FC236}">
                  <a16:creationId xmlns:a16="http://schemas.microsoft.com/office/drawing/2014/main" id="{9FEBE137-0B81-CFE7-B80E-5771AC703587}"/>
                </a:ext>
              </a:extLst>
            </p:cNvPr>
            <p:cNvSpPr/>
            <p:nvPr/>
          </p:nvSpPr>
          <p:spPr>
            <a:xfrm>
              <a:off x="0" y="0"/>
              <a:ext cx="812800" cy="568781"/>
            </a:xfrm>
            <a:custGeom>
              <a:avLst/>
              <a:gdLst/>
              <a:ahLst/>
              <a:cxnLst/>
              <a:rect l="l" t="t" r="r" b="b"/>
              <a:pathLst>
                <a:path w="812800" h="568781">
                  <a:moveTo>
                    <a:pt x="0" y="0"/>
                  </a:moveTo>
                  <a:lnTo>
                    <a:pt x="812800" y="0"/>
                  </a:lnTo>
                  <a:lnTo>
                    <a:pt x="812800" y="568781"/>
                  </a:lnTo>
                  <a:lnTo>
                    <a:pt x="0" y="568781"/>
                  </a:lnTo>
                  <a:close/>
                </a:path>
              </a:pathLst>
            </a:custGeom>
            <a:blipFill>
              <a:blip r:embed="rId7"/>
              <a:stretch>
                <a:fillRect t="-14046" b="-14046"/>
              </a:stretch>
            </a:blipFill>
          </p:spPr>
          <p:txBody>
            <a:bodyPr/>
            <a:lstStyle/>
            <a:p>
              <a:endParaRPr lang="en-US"/>
            </a:p>
          </p:txBody>
        </p:sp>
      </p:grpSp>
    </p:spTree>
    <p:extLst>
      <p:ext uri="{BB962C8B-B14F-4D97-AF65-F5344CB8AC3E}">
        <p14:creationId xmlns:p14="http://schemas.microsoft.com/office/powerpoint/2010/main" val="2121731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Freeform 2">
            <a:extLst>
              <a:ext uri="{FF2B5EF4-FFF2-40B4-BE49-F238E27FC236}">
                <a16:creationId xmlns:a16="http://schemas.microsoft.com/office/drawing/2014/main" id="{8C093DB1-99EC-30FD-924B-A2800ADEBEFC}"/>
              </a:ext>
            </a:extLst>
          </p:cNvPr>
          <p:cNvSpPr/>
          <p:nvPr userDrawn="1"/>
        </p:nvSpPr>
        <p:spPr>
          <a:xfrm>
            <a:off x="0" y="0"/>
            <a:ext cx="19363765" cy="10287000"/>
          </a:xfrm>
          <a:custGeom>
            <a:avLst/>
            <a:gdLst/>
            <a:ahLst/>
            <a:cxnLst/>
            <a:rect l="l" t="t" r="r" b="b"/>
            <a:pathLst>
              <a:path w="19363765" h="10287000">
                <a:moveTo>
                  <a:pt x="0" y="0"/>
                </a:moveTo>
                <a:lnTo>
                  <a:pt x="19363765" y="0"/>
                </a:lnTo>
                <a:lnTo>
                  <a:pt x="19363765" y="10287000"/>
                </a:lnTo>
                <a:lnTo>
                  <a:pt x="0" y="10287000"/>
                </a:lnTo>
                <a:lnTo>
                  <a:pt x="0" y="0"/>
                </a:lnTo>
                <a:close/>
              </a:path>
            </a:pathLst>
          </a:custGeom>
          <a:blipFill>
            <a:blip r:embed="rId2"/>
            <a:stretch>
              <a:fillRect/>
            </a:stretch>
          </a:blipFill>
        </p:spPr>
        <p:txBody>
          <a:bodyPr/>
          <a:lstStyle/>
          <a:p>
            <a:endParaRPr lang="en-US"/>
          </a:p>
        </p:txBody>
      </p:sp>
      <p:sp>
        <p:nvSpPr>
          <p:cNvPr id="6" name="Freeform 3">
            <a:extLst>
              <a:ext uri="{FF2B5EF4-FFF2-40B4-BE49-F238E27FC236}">
                <a16:creationId xmlns:a16="http://schemas.microsoft.com/office/drawing/2014/main" id="{48D3F912-BD46-4E92-AB44-0F7EA84E1539}"/>
              </a:ext>
            </a:extLst>
          </p:cNvPr>
          <p:cNvSpPr/>
          <p:nvPr userDrawn="1"/>
        </p:nvSpPr>
        <p:spPr>
          <a:xfrm>
            <a:off x="-9028863" y="-1126016"/>
            <a:ext cx="18057725" cy="20032292"/>
          </a:xfrm>
          <a:custGeom>
            <a:avLst/>
            <a:gdLst/>
            <a:ahLst/>
            <a:cxnLst/>
            <a:rect l="l" t="t" r="r" b="b"/>
            <a:pathLst>
              <a:path w="18057725" h="20032292">
                <a:moveTo>
                  <a:pt x="0" y="0"/>
                </a:moveTo>
                <a:lnTo>
                  <a:pt x="18057726" y="0"/>
                </a:lnTo>
                <a:lnTo>
                  <a:pt x="18057726" y="20032292"/>
                </a:lnTo>
                <a:lnTo>
                  <a:pt x="0" y="20032292"/>
                </a:lnTo>
                <a:lnTo>
                  <a:pt x="0" y="0"/>
                </a:lnTo>
                <a:close/>
              </a:path>
            </a:pathLst>
          </a:custGeom>
          <a:blipFill>
            <a:blip r:embed="rId3"/>
            <a:stretch>
              <a:fillRect/>
            </a:stretch>
          </a:blipFill>
        </p:spPr>
        <p:txBody>
          <a:bodyPr/>
          <a:lstStyle/>
          <a:p>
            <a:endParaRPr lang="en-US"/>
          </a:p>
        </p:txBody>
      </p:sp>
      <p:sp>
        <p:nvSpPr>
          <p:cNvPr id="7" name="TextBox 4">
            <a:extLst>
              <a:ext uri="{FF2B5EF4-FFF2-40B4-BE49-F238E27FC236}">
                <a16:creationId xmlns:a16="http://schemas.microsoft.com/office/drawing/2014/main" id="{413C5E89-E9A0-6908-D541-C49B0FD45E18}"/>
              </a:ext>
            </a:extLst>
          </p:cNvPr>
          <p:cNvSpPr txBox="1"/>
          <p:nvPr userDrawn="1"/>
        </p:nvSpPr>
        <p:spPr>
          <a:xfrm>
            <a:off x="1028700" y="838200"/>
            <a:ext cx="9829083" cy="949325"/>
          </a:xfrm>
          <a:prstGeom prst="rect">
            <a:avLst/>
          </a:prstGeom>
        </p:spPr>
        <p:txBody>
          <a:bodyPr lIns="0" tIns="0" rIns="0" bIns="0" rtlCol="0" anchor="t">
            <a:spAutoFit/>
          </a:bodyPr>
          <a:lstStyle/>
          <a:p>
            <a:pPr algn="l">
              <a:lnSpc>
                <a:spcPts val="7000"/>
              </a:lnSpc>
            </a:pPr>
            <a:r>
              <a:rPr lang="en-US" sz="5000">
                <a:solidFill>
                  <a:srgbClr val="99054A"/>
                </a:solidFill>
                <a:latin typeface="Quincy CF Medium"/>
                <a:ea typeface="Quincy CF Medium"/>
                <a:cs typeface="Quincy CF Medium"/>
                <a:sym typeface="Quincy CF Medium"/>
              </a:rPr>
              <a:t>Accommodation</a:t>
            </a:r>
          </a:p>
        </p:txBody>
      </p:sp>
      <p:sp>
        <p:nvSpPr>
          <p:cNvPr id="8" name="TextBox 5">
            <a:extLst>
              <a:ext uri="{FF2B5EF4-FFF2-40B4-BE49-F238E27FC236}">
                <a16:creationId xmlns:a16="http://schemas.microsoft.com/office/drawing/2014/main" id="{532FBDF0-257F-27DB-D557-0C6A579874F8}"/>
              </a:ext>
            </a:extLst>
          </p:cNvPr>
          <p:cNvSpPr txBox="1"/>
          <p:nvPr userDrawn="1"/>
        </p:nvSpPr>
        <p:spPr>
          <a:xfrm>
            <a:off x="1028700" y="1890395"/>
            <a:ext cx="7440128" cy="64154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99054A"/>
                </a:solidFill>
                <a:latin typeface="Montserrat"/>
                <a:ea typeface="Montserrat"/>
                <a:cs typeface="Montserrat"/>
                <a:sym typeface="Montserrat"/>
              </a:rPr>
              <a:t>Accommodation for 20 - 67 children and 10 adults</a:t>
            </a:r>
          </a:p>
          <a:p>
            <a:pPr marL="604519" lvl="1" indent="-302260" algn="l">
              <a:lnSpc>
                <a:spcPts val="3919"/>
              </a:lnSpc>
              <a:buFont typeface="Arial"/>
              <a:buChar char="•"/>
            </a:pPr>
            <a:r>
              <a:rPr lang="en-US" sz="2799">
                <a:solidFill>
                  <a:srgbClr val="99054A"/>
                </a:solidFill>
                <a:latin typeface="Montserrat"/>
                <a:ea typeface="Montserrat"/>
                <a:cs typeface="Montserrat"/>
                <a:sym typeface="Montserrat"/>
              </a:rPr>
              <a:t>Children sleep in bunk beds, dormitory style - children are allocated to rooms near their teachers</a:t>
            </a:r>
          </a:p>
          <a:p>
            <a:pPr marL="604519" lvl="1" indent="-302260" algn="l">
              <a:lnSpc>
                <a:spcPts val="3919"/>
              </a:lnSpc>
              <a:buFont typeface="Arial"/>
              <a:buChar char="•"/>
            </a:pPr>
            <a:r>
              <a:rPr lang="en-US" sz="2799">
                <a:solidFill>
                  <a:srgbClr val="99054A"/>
                </a:solidFill>
                <a:latin typeface="Montserrat"/>
                <a:ea typeface="Montserrat"/>
                <a:cs typeface="Montserrat"/>
                <a:sym typeface="Montserrat"/>
              </a:rPr>
              <a:t>Shower facilities</a:t>
            </a:r>
          </a:p>
          <a:p>
            <a:pPr marL="604519" lvl="1" indent="-302260" algn="l">
              <a:lnSpc>
                <a:spcPts val="3919"/>
              </a:lnSpc>
              <a:buFont typeface="Arial"/>
              <a:buChar char="•"/>
            </a:pPr>
            <a:r>
              <a:rPr lang="en-US" sz="2799">
                <a:solidFill>
                  <a:srgbClr val="99054A"/>
                </a:solidFill>
                <a:latin typeface="Montserrat"/>
                <a:ea typeface="Montserrat"/>
                <a:cs typeface="Montserrat"/>
                <a:sym typeface="Montserrat"/>
              </a:rPr>
              <a:t>Centrally-heated</a:t>
            </a:r>
          </a:p>
          <a:p>
            <a:pPr marL="604519" lvl="1" indent="-302260" algn="l">
              <a:lnSpc>
                <a:spcPts val="3919"/>
              </a:lnSpc>
              <a:buFont typeface="Arial"/>
              <a:buChar char="•"/>
            </a:pPr>
            <a:r>
              <a:rPr lang="en-US" sz="2799">
                <a:solidFill>
                  <a:srgbClr val="99054A"/>
                </a:solidFill>
                <a:latin typeface="Montserrat"/>
                <a:ea typeface="Montserrat"/>
                <a:cs typeface="Montserrat"/>
                <a:sym typeface="Montserrat"/>
              </a:rPr>
              <a:t>Disabled access bathroom</a:t>
            </a:r>
          </a:p>
          <a:p>
            <a:pPr marL="604519" lvl="1" indent="-302260" algn="l">
              <a:lnSpc>
                <a:spcPts val="3919"/>
              </a:lnSpc>
              <a:buFont typeface="Arial"/>
              <a:buChar char="•"/>
            </a:pPr>
            <a:r>
              <a:rPr lang="en-US" sz="2799">
                <a:solidFill>
                  <a:srgbClr val="99054A"/>
                </a:solidFill>
                <a:latin typeface="Montserrat"/>
                <a:ea typeface="Montserrat"/>
                <a:cs typeface="Montserrat"/>
                <a:sym typeface="Montserrat"/>
              </a:rPr>
              <a:t>For groups under 40, you will be allocated exclusive use of the North or South wing</a:t>
            </a:r>
          </a:p>
          <a:p>
            <a:pPr marL="604519" lvl="1" indent="-302260" algn="l">
              <a:lnSpc>
                <a:spcPts val="3919"/>
              </a:lnSpc>
              <a:buFont typeface="Arial"/>
              <a:buChar char="•"/>
            </a:pPr>
            <a:r>
              <a:rPr lang="en-US" sz="2799">
                <a:solidFill>
                  <a:srgbClr val="99054A"/>
                </a:solidFill>
                <a:latin typeface="Montserrat"/>
                <a:ea typeface="Montserrat"/>
                <a:cs typeface="Montserrat"/>
                <a:sym typeface="Montserrat"/>
              </a:rPr>
              <a:t>All bedding provided</a:t>
            </a:r>
          </a:p>
          <a:p>
            <a:pPr marL="604519" lvl="1" indent="-302260" algn="l">
              <a:lnSpc>
                <a:spcPts val="3919"/>
              </a:lnSpc>
              <a:buFont typeface="Arial"/>
              <a:buChar char="•"/>
            </a:pPr>
            <a:r>
              <a:rPr lang="en-US" sz="2799">
                <a:solidFill>
                  <a:srgbClr val="99054A"/>
                </a:solidFill>
                <a:latin typeface="Montserrat"/>
                <a:ea typeface="Montserrat"/>
                <a:cs typeface="Montserrat"/>
                <a:sym typeface="Montserrat"/>
              </a:rPr>
              <a:t>Access to substantial private grounds</a:t>
            </a:r>
          </a:p>
        </p:txBody>
      </p:sp>
    </p:spTree>
    <p:extLst>
      <p:ext uri="{BB962C8B-B14F-4D97-AF65-F5344CB8AC3E}">
        <p14:creationId xmlns:p14="http://schemas.microsoft.com/office/powerpoint/2010/main" val="1827679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Freeform 2">
            <a:extLst>
              <a:ext uri="{FF2B5EF4-FFF2-40B4-BE49-F238E27FC236}">
                <a16:creationId xmlns:a16="http://schemas.microsoft.com/office/drawing/2014/main" id="{DFC2DCDD-3684-4A7E-3E3A-A0307E26AA6B}"/>
              </a:ext>
            </a:extLst>
          </p:cNvPr>
          <p:cNvSpPr/>
          <p:nvPr userDrawn="1"/>
        </p:nvSpPr>
        <p:spPr>
          <a:xfrm>
            <a:off x="0" y="-829617"/>
            <a:ext cx="12939042" cy="8321384"/>
          </a:xfrm>
          <a:custGeom>
            <a:avLst/>
            <a:gdLst/>
            <a:ahLst/>
            <a:cxnLst/>
            <a:rect l="l" t="t" r="r" b="b"/>
            <a:pathLst>
              <a:path w="12939042" h="8321384">
                <a:moveTo>
                  <a:pt x="0" y="0"/>
                </a:moveTo>
                <a:lnTo>
                  <a:pt x="12939042" y="0"/>
                </a:lnTo>
                <a:lnTo>
                  <a:pt x="12939042" y="8321384"/>
                </a:lnTo>
                <a:lnTo>
                  <a:pt x="0" y="8321384"/>
                </a:lnTo>
                <a:lnTo>
                  <a:pt x="0" y="0"/>
                </a:lnTo>
                <a:close/>
              </a:path>
            </a:pathLst>
          </a:custGeom>
          <a:blipFill>
            <a:blip r:embed="rId2"/>
            <a:stretch>
              <a:fillRect l="-20135" r="-21203" b="-23621"/>
            </a:stretch>
          </a:blipFill>
        </p:spPr>
        <p:txBody>
          <a:bodyPr/>
          <a:lstStyle/>
          <a:p>
            <a:endParaRPr lang="en-US"/>
          </a:p>
        </p:txBody>
      </p:sp>
      <p:sp>
        <p:nvSpPr>
          <p:cNvPr id="6" name="Freeform 3">
            <a:extLst>
              <a:ext uri="{FF2B5EF4-FFF2-40B4-BE49-F238E27FC236}">
                <a16:creationId xmlns:a16="http://schemas.microsoft.com/office/drawing/2014/main" id="{774B3C28-ED9F-8A17-87E8-E9826789D9A4}"/>
              </a:ext>
            </a:extLst>
          </p:cNvPr>
          <p:cNvSpPr/>
          <p:nvPr userDrawn="1"/>
        </p:nvSpPr>
        <p:spPr>
          <a:xfrm>
            <a:off x="12054329" y="-691423"/>
            <a:ext cx="15752597" cy="17475104"/>
          </a:xfrm>
          <a:custGeom>
            <a:avLst/>
            <a:gdLst/>
            <a:ahLst/>
            <a:cxnLst/>
            <a:rect l="l" t="t" r="r" b="b"/>
            <a:pathLst>
              <a:path w="15752597" h="17475104">
                <a:moveTo>
                  <a:pt x="0" y="0"/>
                </a:moveTo>
                <a:lnTo>
                  <a:pt x="15752597" y="0"/>
                </a:lnTo>
                <a:lnTo>
                  <a:pt x="15752597" y="17475104"/>
                </a:lnTo>
                <a:lnTo>
                  <a:pt x="0" y="17475104"/>
                </a:lnTo>
                <a:lnTo>
                  <a:pt x="0" y="0"/>
                </a:lnTo>
                <a:close/>
              </a:path>
            </a:pathLst>
          </a:custGeom>
          <a:blipFill>
            <a:blip r:embed="rId3"/>
            <a:stretch>
              <a:fillRect/>
            </a:stretch>
          </a:blipFill>
        </p:spPr>
        <p:txBody>
          <a:bodyPr/>
          <a:lstStyle/>
          <a:p>
            <a:endParaRPr lang="en-US"/>
          </a:p>
        </p:txBody>
      </p:sp>
      <p:grpSp>
        <p:nvGrpSpPr>
          <p:cNvPr id="7" name="Group 4">
            <a:extLst>
              <a:ext uri="{FF2B5EF4-FFF2-40B4-BE49-F238E27FC236}">
                <a16:creationId xmlns:a16="http://schemas.microsoft.com/office/drawing/2014/main" id="{965833CD-B039-C290-A9AF-8ACDE488DC68}"/>
              </a:ext>
            </a:extLst>
          </p:cNvPr>
          <p:cNvGrpSpPr/>
          <p:nvPr userDrawn="1"/>
        </p:nvGrpSpPr>
        <p:grpSpPr>
          <a:xfrm>
            <a:off x="9267419" y="7785084"/>
            <a:ext cx="4441259" cy="2334695"/>
            <a:chOff x="0" y="0"/>
            <a:chExt cx="688067" cy="361705"/>
          </a:xfrm>
        </p:grpSpPr>
        <p:sp>
          <p:nvSpPr>
            <p:cNvPr id="8" name="Freeform 5">
              <a:extLst>
                <a:ext uri="{FF2B5EF4-FFF2-40B4-BE49-F238E27FC236}">
                  <a16:creationId xmlns:a16="http://schemas.microsoft.com/office/drawing/2014/main" id="{5E730598-31E7-7E82-9D19-1217B6683B09}"/>
                </a:ext>
              </a:extLst>
            </p:cNvPr>
            <p:cNvSpPr/>
            <p:nvPr/>
          </p:nvSpPr>
          <p:spPr>
            <a:xfrm>
              <a:off x="0" y="0"/>
              <a:ext cx="688067" cy="361705"/>
            </a:xfrm>
            <a:custGeom>
              <a:avLst/>
              <a:gdLst/>
              <a:ahLst/>
              <a:cxnLst/>
              <a:rect l="l" t="t" r="r" b="b"/>
              <a:pathLst>
                <a:path w="688067" h="361705">
                  <a:moveTo>
                    <a:pt x="0" y="0"/>
                  </a:moveTo>
                  <a:lnTo>
                    <a:pt x="688067" y="0"/>
                  </a:lnTo>
                  <a:lnTo>
                    <a:pt x="688067" y="361705"/>
                  </a:lnTo>
                  <a:lnTo>
                    <a:pt x="0" y="361705"/>
                  </a:lnTo>
                  <a:close/>
                </a:path>
              </a:pathLst>
            </a:custGeom>
            <a:blipFill>
              <a:blip r:embed="rId4"/>
              <a:stretch>
                <a:fillRect t="-3501" b="-3501"/>
              </a:stretch>
            </a:blipFill>
          </p:spPr>
          <p:txBody>
            <a:bodyPr/>
            <a:lstStyle/>
            <a:p>
              <a:endParaRPr lang="en-US"/>
            </a:p>
          </p:txBody>
        </p:sp>
      </p:grpSp>
      <p:grpSp>
        <p:nvGrpSpPr>
          <p:cNvPr id="9" name="Group 6">
            <a:extLst>
              <a:ext uri="{FF2B5EF4-FFF2-40B4-BE49-F238E27FC236}">
                <a16:creationId xmlns:a16="http://schemas.microsoft.com/office/drawing/2014/main" id="{DCE67130-9A51-4EE9-6496-71D3B33B4196}"/>
              </a:ext>
            </a:extLst>
          </p:cNvPr>
          <p:cNvGrpSpPr/>
          <p:nvPr userDrawn="1"/>
        </p:nvGrpSpPr>
        <p:grpSpPr>
          <a:xfrm>
            <a:off x="4635660" y="7785084"/>
            <a:ext cx="4441259" cy="2334695"/>
            <a:chOff x="0" y="0"/>
            <a:chExt cx="688067" cy="361705"/>
          </a:xfrm>
        </p:grpSpPr>
        <p:sp>
          <p:nvSpPr>
            <p:cNvPr id="10" name="Freeform 7">
              <a:extLst>
                <a:ext uri="{FF2B5EF4-FFF2-40B4-BE49-F238E27FC236}">
                  <a16:creationId xmlns:a16="http://schemas.microsoft.com/office/drawing/2014/main" id="{8F8785B6-A480-2E17-6CA7-420BB84EEC6B}"/>
                </a:ext>
              </a:extLst>
            </p:cNvPr>
            <p:cNvSpPr/>
            <p:nvPr/>
          </p:nvSpPr>
          <p:spPr>
            <a:xfrm>
              <a:off x="0" y="0"/>
              <a:ext cx="688067" cy="361705"/>
            </a:xfrm>
            <a:custGeom>
              <a:avLst/>
              <a:gdLst/>
              <a:ahLst/>
              <a:cxnLst/>
              <a:rect l="l" t="t" r="r" b="b"/>
              <a:pathLst>
                <a:path w="688067" h="361705">
                  <a:moveTo>
                    <a:pt x="0" y="0"/>
                  </a:moveTo>
                  <a:lnTo>
                    <a:pt x="688067" y="0"/>
                  </a:lnTo>
                  <a:lnTo>
                    <a:pt x="688067" y="361705"/>
                  </a:lnTo>
                  <a:lnTo>
                    <a:pt x="0" y="361705"/>
                  </a:lnTo>
                  <a:close/>
                </a:path>
              </a:pathLst>
            </a:custGeom>
            <a:blipFill>
              <a:blip r:embed="rId5"/>
              <a:stretch>
                <a:fillRect l="-1037" r="-1037"/>
              </a:stretch>
            </a:blipFill>
          </p:spPr>
          <p:txBody>
            <a:bodyPr/>
            <a:lstStyle/>
            <a:p>
              <a:endParaRPr lang="en-US"/>
            </a:p>
          </p:txBody>
        </p:sp>
      </p:grpSp>
      <p:grpSp>
        <p:nvGrpSpPr>
          <p:cNvPr id="11" name="Group 8">
            <a:extLst>
              <a:ext uri="{FF2B5EF4-FFF2-40B4-BE49-F238E27FC236}">
                <a16:creationId xmlns:a16="http://schemas.microsoft.com/office/drawing/2014/main" id="{71FBE2A0-889F-38F7-4F6D-89302C565CA0}"/>
              </a:ext>
            </a:extLst>
          </p:cNvPr>
          <p:cNvGrpSpPr/>
          <p:nvPr userDrawn="1"/>
        </p:nvGrpSpPr>
        <p:grpSpPr>
          <a:xfrm>
            <a:off x="3901" y="7785084"/>
            <a:ext cx="4441259" cy="2334695"/>
            <a:chOff x="0" y="0"/>
            <a:chExt cx="688067" cy="361705"/>
          </a:xfrm>
        </p:grpSpPr>
        <p:sp>
          <p:nvSpPr>
            <p:cNvPr id="12" name="Freeform 9">
              <a:extLst>
                <a:ext uri="{FF2B5EF4-FFF2-40B4-BE49-F238E27FC236}">
                  <a16:creationId xmlns:a16="http://schemas.microsoft.com/office/drawing/2014/main" id="{48D2CE7B-0817-813A-1CD5-675DD8C03FA9}"/>
                </a:ext>
              </a:extLst>
            </p:cNvPr>
            <p:cNvSpPr/>
            <p:nvPr/>
          </p:nvSpPr>
          <p:spPr>
            <a:xfrm>
              <a:off x="0" y="0"/>
              <a:ext cx="688067" cy="361705"/>
            </a:xfrm>
            <a:custGeom>
              <a:avLst/>
              <a:gdLst/>
              <a:ahLst/>
              <a:cxnLst/>
              <a:rect l="l" t="t" r="r" b="b"/>
              <a:pathLst>
                <a:path w="688067" h="361705">
                  <a:moveTo>
                    <a:pt x="0" y="0"/>
                  </a:moveTo>
                  <a:lnTo>
                    <a:pt x="688067" y="0"/>
                  </a:lnTo>
                  <a:lnTo>
                    <a:pt x="688067" y="361705"/>
                  </a:lnTo>
                  <a:lnTo>
                    <a:pt x="0" y="361705"/>
                  </a:lnTo>
                  <a:close/>
                </a:path>
              </a:pathLst>
            </a:custGeom>
            <a:blipFill>
              <a:blip r:embed="rId6"/>
              <a:stretch>
                <a:fillRect l="-7660" r="-7768" b="-20767"/>
              </a:stretch>
            </a:blipFill>
          </p:spPr>
          <p:txBody>
            <a:bodyPr/>
            <a:lstStyle/>
            <a:p>
              <a:endParaRPr lang="en-US"/>
            </a:p>
          </p:txBody>
        </p:sp>
      </p:grpSp>
      <p:grpSp>
        <p:nvGrpSpPr>
          <p:cNvPr id="13" name="Group 10">
            <a:extLst>
              <a:ext uri="{FF2B5EF4-FFF2-40B4-BE49-F238E27FC236}">
                <a16:creationId xmlns:a16="http://schemas.microsoft.com/office/drawing/2014/main" id="{2B9DFEF5-312E-DBB7-3428-BA1D1B0A564A}"/>
              </a:ext>
            </a:extLst>
          </p:cNvPr>
          <p:cNvGrpSpPr/>
          <p:nvPr userDrawn="1"/>
        </p:nvGrpSpPr>
        <p:grpSpPr>
          <a:xfrm>
            <a:off x="13899177" y="7785084"/>
            <a:ext cx="4441259" cy="2334695"/>
            <a:chOff x="0" y="0"/>
            <a:chExt cx="688067" cy="361705"/>
          </a:xfrm>
        </p:grpSpPr>
        <p:sp>
          <p:nvSpPr>
            <p:cNvPr id="14" name="Freeform 11">
              <a:extLst>
                <a:ext uri="{FF2B5EF4-FFF2-40B4-BE49-F238E27FC236}">
                  <a16:creationId xmlns:a16="http://schemas.microsoft.com/office/drawing/2014/main" id="{504CFAC4-3C41-C245-F9B1-961F89B08B2C}"/>
                </a:ext>
              </a:extLst>
            </p:cNvPr>
            <p:cNvSpPr/>
            <p:nvPr/>
          </p:nvSpPr>
          <p:spPr>
            <a:xfrm>
              <a:off x="0" y="0"/>
              <a:ext cx="688067" cy="361705"/>
            </a:xfrm>
            <a:custGeom>
              <a:avLst/>
              <a:gdLst/>
              <a:ahLst/>
              <a:cxnLst/>
              <a:rect l="l" t="t" r="r" b="b"/>
              <a:pathLst>
                <a:path w="688067" h="361705">
                  <a:moveTo>
                    <a:pt x="0" y="0"/>
                  </a:moveTo>
                  <a:lnTo>
                    <a:pt x="688067" y="0"/>
                  </a:lnTo>
                  <a:lnTo>
                    <a:pt x="688067" y="361705"/>
                  </a:lnTo>
                  <a:lnTo>
                    <a:pt x="0" y="361705"/>
                  </a:lnTo>
                  <a:close/>
                </a:path>
              </a:pathLst>
            </a:custGeom>
            <a:blipFill>
              <a:blip r:embed="rId7"/>
              <a:stretch>
                <a:fillRect t="-3501" b="-3501"/>
              </a:stretch>
            </a:blipFill>
          </p:spPr>
          <p:txBody>
            <a:bodyPr/>
            <a:lstStyle/>
            <a:p>
              <a:endParaRPr lang="en-US"/>
            </a:p>
          </p:txBody>
        </p:sp>
      </p:grpSp>
      <p:sp>
        <p:nvSpPr>
          <p:cNvPr id="15" name="TextBox 12">
            <a:extLst>
              <a:ext uri="{FF2B5EF4-FFF2-40B4-BE49-F238E27FC236}">
                <a16:creationId xmlns:a16="http://schemas.microsoft.com/office/drawing/2014/main" id="{89878211-BE2C-736B-659D-9ACFAB961AF3}"/>
              </a:ext>
            </a:extLst>
          </p:cNvPr>
          <p:cNvSpPr txBox="1"/>
          <p:nvPr userDrawn="1"/>
        </p:nvSpPr>
        <p:spPr>
          <a:xfrm>
            <a:off x="12781906" y="847725"/>
            <a:ext cx="5506094" cy="939801"/>
          </a:xfrm>
          <a:prstGeom prst="rect">
            <a:avLst/>
          </a:prstGeom>
        </p:spPr>
        <p:txBody>
          <a:bodyPr lIns="0" tIns="0" rIns="0" bIns="0" rtlCol="0" anchor="t">
            <a:spAutoFit/>
          </a:bodyPr>
          <a:lstStyle/>
          <a:p>
            <a:pPr algn="l">
              <a:lnSpc>
                <a:spcPts val="6999"/>
              </a:lnSpc>
            </a:pPr>
            <a:r>
              <a:rPr lang="en-US" sz="4999">
                <a:solidFill>
                  <a:srgbClr val="99054A"/>
                </a:solidFill>
                <a:latin typeface="Quincy CF Medium"/>
                <a:ea typeface="Quincy CF Medium"/>
                <a:cs typeface="Quincy CF Medium"/>
                <a:sym typeface="Quincy CF Medium"/>
              </a:rPr>
              <a:t>The Manor House</a:t>
            </a:r>
          </a:p>
        </p:txBody>
      </p:sp>
      <p:sp>
        <p:nvSpPr>
          <p:cNvPr id="16" name="TextBox 13">
            <a:extLst>
              <a:ext uri="{FF2B5EF4-FFF2-40B4-BE49-F238E27FC236}">
                <a16:creationId xmlns:a16="http://schemas.microsoft.com/office/drawing/2014/main" id="{0FBB2615-F155-47C3-DD94-68AEA6147599}"/>
              </a:ext>
            </a:extLst>
          </p:cNvPr>
          <p:cNvSpPr txBox="1"/>
          <p:nvPr userDrawn="1"/>
        </p:nvSpPr>
        <p:spPr>
          <a:xfrm>
            <a:off x="12863337" y="2002465"/>
            <a:ext cx="4748109" cy="5424805"/>
          </a:xfrm>
          <a:prstGeom prst="rect">
            <a:avLst/>
          </a:prstGeom>
        </p:spPr>
        <p:txBody>
          <a:bodyPr lIns="0" tIns="0" rIns="0" bIns="0" rtlCol="0" anchor="t">
            <a:spAutoFit/>
          </a:bodyPr>
          <a:lstStyle/>
          <a:p>
            <a:pPr algn="ctr">
              <a:lnSpc>
                <a:spcPts val="3919"/>
              </a:lnSpc>
            </a:pPr>
            <a:r>
              <a:rPr lang="en-US" sz="2799" b="1">
                <a:solidFill>
                  <a:srgbClr val="99054A"/>
                </a:solidFill>
                <a:latin typeface="Montserrat Bold"/>
                <a:ea typeface="Montserrat Bold"/>
                <a:cs typeface="Montserrat Bold"/>
                <a:sym typeface="Montserrat Bold"/>
              </a:rPr>
              <a:t>Our Grade I listed Manor House is the perfect setting for an immersive residential experience.</a:t>
            </a:r>
          </a:p>
          <a:p>
            <a:pPr algn="ctr">
              <a:lnSpc>
                <a:spcPts val="3919"/>
              </a:lnSpc>
            </a:pPr>
            <a:endParaRPr lang="en-US" sz="2799" b="1">
              <a:solidFill>
                <a:srgbClr val="99054A"/>
              </a:solidFill>
              <a:latin typeface="Montserrat Bold"/>
              <a:ea typeface="Montserrat Bold"/>
              <a:cs typeface="Montserrat Bold"/>
              <a:sym typeface="Montserrat Bold"/>
            </a:endParaRPr>
          </a:p>
          <a:p>
            <a:pPr algn="ctr">
              <a:lnSpc>
                <a:spcPts val="3919"/>
              </a:lnSpc>
            </a:pPr>
            <a:r>
              <a:rPr lang="en-US" sz="2799">
                <a:solidFill>
                  <a:srgbClr val="99054A"/>
                </a:solidFill>
                <a:latin typeface="Montserrat"/>
                <a:ea typeface="Montserrat"/>
                <a:cs typeface="Montserrat"/>
                <a:sym typeface="Montserrat"/>
              </a:rPr>
              <a:t>Ufton Court has over 550 years of history. There has even been a manor house on site since at least 1086 as it was mentioned in the Doomsday book!</a:t>
            </a:r>
          </a:p>
        </p:txBody>
      </p:sp>
    </p:spTree>
    <p:extLst>
      <p:ext uri="{BB962C8B-B14F-4D97-AF65-F5344CB8AC3E}">
        <p14:creationId xmlns:p14="http://schemas.microsoft.com/office/powerpoint/2010/main" val="1925144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Freeform 2">
            <a:extLst>
              <a:ext uri="{FF2B5EF4-FFF2-40B4-BE49-F238E27FC236}">
                <a16:creationId xmlns:a16="http://schemas.microsoft.com/office/drawing/2014/main" id="{5017FE1E-329E-E5EC-DFB0-E1FBC8E20E13}"/>
              </a:ext>
            </a:extLst>
          </p:cNvPr>
          <p:cNvSpPr/>
          <p:nvPr userDrawn="1"/>
        </p:nvSpPr>
        <p:spPr>
          <a:xfrm>
            <a:off x="15524307" y="6644905"/>
            <a:ext cx="6279474" cy="7284190"/>
          </a:xfrm>
          <a:custGeom>
            <a:avLst/>
            <a:gdLst/>
            <a:ahLst/>
            <a:cxnLst/>
            <a:rect l="l" t="t" r="r" b="b"/>
            <a:pathLst>
              <a:path w="6279474" h="7284190">
                <a:moveTo>
                  <a:pt x="0" y="0"/>
                </a:moveTo>
                <a:lnTo>
                  <a:pt x="6279474" y="0"/>
                </a:lnTo>
                <a:lnTo>
                  <a:pt x="6279474" y="7284190"/>
                </a:lnTo>
                <a:lnTo>
                  <a:pt x="0" y="7284190"/>
                </a:lnTo>
                <a:lnTo>
                  <a:pt x="0" y="0"/>
                </a:lnTo>
                <a:close/>
              </a:path>
            </a:pathLst>
          </a:custGeom>
          <a:blipFill>
            <a:blip r:embed="rId2">
              <a:alphaModFix amt="80000"/>
            </a:blip>
            <a:stretch>
              <a:fillRect/>
            </a:stretch>
          </a:blipFill>
        </p:spPr>
        <p:txBody>
          <a:bodyPr/>
          <a:lstStyle/>
          <a:p>
            <a:endParaRPr lang="en-US"/>
          </a:p>
        </p:txBody>
      </p:sp>
      <p:grpSp>
        <p:nvGrpSpPr>
          <p:cNvPr id="6" name="Group 3">
            <a:extLst>
              <a:ext uri="{FF2B5EF4-FFF2-40B4-BE49-F238E27FC236}">
                <a16:creationId xmlns:a16="http://schemas.microsoft.com/office/drawing/2014/main" id="{81F00762-2B88-4796-F78A-32E241EAF059}"/>
              </a:ext>
            </a:extLst>
          </p:cNvPr>
          <p:cNvGrpSpPr/>
          <p:nvPr userDrawn="1"/>
        </p:nvGrpSpPr>
        <p:grpSpPr>
          <a:xfrm rot="175494">
            <a:off x="11856916" y="3251147"/>
            <a:ext cx="5444034" cy="6077061"/>
            <a:chOff x="292100" y="190500"/>
            <a:chExt cx="21297900" cy="23774400"/>
          </a:xfrm>
        </p:grpSpPr>
        <p:sp>
          <p:nvSpPr>
            <p:cNvPr id="7" name="Freeform 4">
              <a:extLst>
                <a:ext uri="{FF2B5EF4-FFF2-40B4-BE49-F238E27FC236}">
                  <a16:creationId xmlns:a16="http://schemas.microsoft.com/office/drawing/2014/main" id="{C7B3D8E5-EDCF-119D-2AB8-90F9948167D0}"/>
                </a:ext>
              </a:extLst>
            </p:cNvPr>
            <p:cNvSpPr/>
            <p:nvPr/>
          </p:nvSpPr>
          <p:spPr>
            <a:xfrm>
              <a:off x="0" y="0"/>
              <a:ext cx="21297900" cy="23774400"/>
            </a:xfrm>
            <a:custGeom>
              <a:avLst/>
              <a:gdLst/>
              <a:ahLst/>
              <a:cxnLst/>
              <a:rect l="l" t="t" r="r" b="b"/>
              <a:pathLst>
                <a:path w="21297900" h="23774400">
                  <a:moveTo>
                    <a:pt x="88900" y="190500"/>
                  </a:moveTo>
                  <a:lnTo>
                    <a:pt x="114300" y="127000"/>
                  </a:lnTo>
                  <a:lnTo>
                    <a:pt x="203200" y="101600"/>
                  </a:lnTo>
                  <a:lnTo>
                    <a:pt x="228600" y="76200"/>
                  </a:lnTo>
                  <a:lnTo>
                    <a:pt x="431800" y="114300"/>
                  </a:lnTo>
                  <a:lnTo>
                    <a:pt x="457200" y="76200"/>
                  </a:lnTo>
                  <a:lnTo>
                    <a:pt x="508000" y="50800"/>
                  </a:lnTo>
                  <a:lnTo>
                    <a:pt x="711200" y="12700"/>
                  </a:lnTo>
                  <a:lnTo>
                    <a:pt x="939800" y="38100"/>
                  </a:lnTo>
                  <a:lnTo>
                    <a:pt x="1231900" y="25400"/>
                  </a:lnTo>
                  <a:lnTo>
                    <a:pt x="1270000" y="50800"/>
                  </a:lnTo>
                  <a:lnTo>
                    <a:pt x="1397000" y="50800"/>
                  </a:lnTo>
                  <a:lnTo>
                    <a:pt x="1511300" y="25400"/>
                  </a:lnTo>
                  <a:lnTo>
                    <a:pt x="2006600" y="25400"/>
                  </a:lnTo>
                  <a:lnTo>
                    <a:pt x="2120900" y="0"/>
                  </a:lnTo>
                  <a:lnTo>
                    <a:pt x="2806700" y="25400"/>
                  </a:lnTo>
                  <a:lnTo>
                    <a:pt x="2971800" y="88900"/>
                  </a:lnTo>
                  <a:lnTo>
                    <a:pt x="3022600" y="88900"/>
                  </a:lnTo>
                  <a:lnTo>
                    <a:pt x="3060700" y="63500"/>
                  </a:lnTo>
                  <a:lnTo>
                    <a:pt x="3136900" y="63500"/>
                  </a:lnTo>
                  <a:lnTo>
                    <a:pt x="3187700" y="88900"/>
                  </a:lnTo>
                  <a:lnTo>
                    <a:pt x="3327400" y="88900"/>
                  </a:lnTo>
                  <a:lnTo>
                    <a:pt x="3505200" y="25400"/>
                  </a:lnTo>
                  <a:lnTo>
                    <a:pt x="4470400" y="25400"/>
                  </a:lnTo>
                  <a:lnTo>
                    <a:pt x="4559300" y="76200"/>
                  </a:lnTo>
                  <a:lnTo>
                    <a:pt x="4673600" y="76200"/>
                  </a:lnTo>
                  <a:lnTo>
                    <a:pt x="4762500" y="38100"/>
                  </a:lnTo>
                  <a:lnTo>
                    <a:pt x="5092700" y="25400"/>
                  </a:lnTo>
                  <a:lnTo>
                    <a:pt x="7137400" y="38100"/>
                  </a:lnTo>
                  <a:lnTo>
                    <a:pt x="7353300" y="0"/>
                  </a:lnTo>
                  <a:lnTo>
                    <a:pt x="7835900" y="12700"/>
                  </a:lnTo>
                  <a:lnTo>
                    <a:pt x="8051800" y="50800"/>
                  </a:lnTo>
                  <a:lnTo>
                    <a:pt x="8356600" y="25400"/>
                  </a:lnTo>
                  <a:lnTo>
                    <a:pt x="10414000" y="25400"/>
                  </a:lnTo>
                  <a:lnTo>
                    <a:pt x="10883900" y="50800"/>
                  </a:lnTo>
                  <a:lnTo>
                    <a:pt x="10972800" y="12700"/>
                  </a:lnTo>
                  <a:lnTo>
                    <a:pt x="11658600" y="12700"/>
                  </a:lnTo>
                  <a:lnTo>
                    <a:pt x="11938000" y="63500"/>
                  </a:lnTo>
                  <a:lnTo>
                    <a:pt x="12014200" y="63500"/>
                  </a:lnTo>
                  <a:lnTo>
                    <a:pt x="12103100" y="12700"/>
                  </a:lnTo>
                  <a:lnTo>
                    <a:pt x="13296900" y="12700"/>
                  </a:lnTo>
                  <a:lnTo>
                    <a:pt x="13449300" y="50800"/>
                  </a:lnTo>
                  <a:lnTo>
                    <a:pt x="13512800" y="101600"/>
                  </a:lnTo>
                  <a:lnTo>
                    <a:pt x="13614400" y="127000"/>
                  </a:lnTo>
                  <a:lnTo>
                    <a:pt x="13817600" y="38100"/>
                  </a:lnTo>
                  <a:lnTo>
                    <a:pt x="13919200" y="38100"/>
                  </a:lnTo>
                  <a:lnTo>
                    <a:pt x="14033500" y="101600"/>
                  </a:lnTo>
                  <a:lnTo>
                    <a:pt x="14249400" y="76200"/>
                  </a:lnTo>
                  <a:lnTo>
                    <a:pt x="14478000" y="101600"/>
                  </a:lnTo>
                  <a:lnTo>
                    <a:pt x="14516100" y="63500"/>
                  </a:lnTo>
                  <a:lnTo>
                    <a:pt x="14554200" y="63500"/>
                  </a:lnTo>
                  <a:lnTo>
                    <a:pt x="14655800" y="12700"/>
                  </a:lnTo>
                  <a:lnTo>
                    <a:pt x="15976600" y="25400"/>
                  </a:lnTo>
                  <a:lnTo>
                    <a:pt x="16230600" y="88900"/>
                  </a:lnTo>
                  <a:lnTo>
                    <a:pt x="16332200" y="88900"/>
                  </a:lnTo>
                  <a:lnTo>
                    <a:pt x="16370300" y="63500"/>
                  </a:lnTo>
                  <a:lnTo>
                    <a:pt x="16573500" y="76200"/>
                  </a:lnTo>
                  <a:lnTo>
                    <a:pt x="16675100" y="38100"/>
                  </a:lnTo>
                  <a:lnTo>
                    <a:pt x="16802100" y="25400"/>
                  </a:lnTo>
                  <a:lnTo>
                    <a:pt x="16992600" y="38100"/>
                  </a:lnTo>
                  <a:lnTo>
                    <a:pt x="17094200" y="76200"/>
                  </a:lnTo>
                  <a:lnTo>
                    <a:pt x="17221200" y="38100"/>
                  </a:lnTo>
                  <a:lnTo>
                    <a:pt x="17246600" y="12700"/>
                  </a:lnTo>
                  <a:lnTo>
                    <a:pt x="17627600" y="38100"/>
                  </a:lnTo>
                  <a:lnTo>
                    <a:pt x="17665700" y="63500"/>
                  </a:lnTo>
                  <a:lnTo>
                    <a:pt x="17843500" y="63500"/>
                  </a:lnTo>
                  <a:lnTo>
                    <a:pt x="17970500" y="25400"/>
                  </a:lnTo>
                  <a:lnTo>
                    <a:pt x="18110200" y="25400"/>
                  </a:lnTo>
                  <a:lnTo>
                    <a:pt x="18313400" y="50800"/>
                  </a:lnTo>
                  <a:lnTo>
                    <a:pt x="18415000" y="88900"/>
                  </a:lnTo>
                  <a:lnTo>
                    <a:pt x="18796000" y="76200"/>
                  </a:lnTo>
                  <a:lnTo>
                    <a:pt x="18872200" y="101600"/>
                  </a:lnTo>
                  <a:lnTo>
                    <a:pt x="19062700" y="38100"/>
                  </a:lnTo>
                  <a:lnTo>
                    <a:pt x="19177000" y="38100"/>
                  </a:lnTo>
                  <a:lnTo>
                    <a:pt x="19265900" y="76200"/>
                  </a:lnTo>
                  <a:lnTo>
                    <a:pt x="19329400" y="76200"/>
                  </a:lnTo>
                  <a:lnTo>
                    <a:pt x="19342100" y="50800"/>
                  </a:lnTo>
                  <a:lnTo>
                    <a:pt x="19418300" y="38100"/>
                  </a:lnTo>
                  <a:lnTo>
                    <a:pt x="19443700" y="12700"/>
                  </a:lnTo>
                  <a:lnTo>
                    <a:pt x="19519900" y="12700"/>
                  </a:lnTo>
                  <a:lnTo>
                    <a:pt x="19685000" y="101600"/>
                  </a:lnTo>
                  <a:lnTo>
                    <a:pt x="19837400" y="38100"/>
                  </a:lnTo>
                  <a:lnTo>
                    <a:pt x="20320000" y="12700"/>
                  </a:lnTo>
                  <a:lnTo>
                    <a:pt x="21005800" y="12700"/>
                  </a:lnTo>
                  <a:lnTo>
                    <a:pt x="21120100" y="25400"/>
                  </a:lnTo>
                  <a:lnTo>
                    <a:pt x="21247100" y="76200"/>
                  </a:lnTo>
                  <a:lnTo>
                    <a:pt x="21234400" y="342900"/>
                  </a:lnTo>
                  <a:lnTo>
                    <a:pt x="21259800" y="393700"/>
                  </a:lnTo>
                  <a:lnTo>
                    <a:pt x="21272500" y="1104900"/>
                  </a:lnTo>
                  <a:lnTo>
                    <a:pt x="21259800" y="1358900"/>
                  </a:lnTo>
                  <a:lnTo>
                    <a:pt x="21234400" y="1409700"/>
                  </a:lnTo>
                  <a:lnTo>
                    <a:pt x="21234400" y="1651000"/>
                  </a:lnTo>
                  <a:lnTo>
                    <a:pt x="21183600" y="1752600"/>
                  </a:lnTo>
                  <a:lnTo>
                    <a:pt x="21221700" y="1841500"/>
                  </a:lnTo>
                  <a:lnTo>
                    <a:pt x="21221700" y="1993900"/>
                  </a:lnTo>
                  <a:lnTo>
                    <a:pt x="21183600" y="2070100"/>
                  </a:lnTo>
                  <a:lnTo>
                    <a:pt x="21183600" y="2184400"/>
                  </a:lnTo>
                  <a:lnTo>
                    <a:pt x="21234400" y="2247900"/>
                  </a:lnTo>
                  <a:lnTo>
                    <a:pt x="21234400" y="2476500"/>
                  </a:lnTo>
                  <a:lnTo>
                    <a:pt x="21272500" y="2641600"/>
                  </a:lnTo>
                  <a:lnTo>
                    <a:pt x="21272500" y="2743200"/>
                  </a:lnTo>
                  <a:lnTo>
                    <a:pt x="21209000" y="2933700"/>
                  </a:lnTo>
                  <a:lnTo>
                    <a:pt x="21196300" y="3035300"/>
                  </a:lnTo>
                  <a:lnTo>
                    <a:pt x="21259800" y="3149600"/>
                  </a:lnTo>
                  <a:lnTo>
                    <a:pt x="21272500" y="3733800"/>
                  </a:lnTo>
                  <a:lnTo>
                    <a:pt x="21297900" y="3873500"/>
                  </a:lnTo>
                  <a:lnTo>
                    <a:pt x="21259800" y="4000500"/>
                  </a:lnTo>
                  <a:lnTo>
                    <a:pt x="21247100" y="4216400"/>
                  </a:lnTo>
                  <a:lnTo>
                    <a:pt x="21221700" y="4267200"/>
                  </a:lnTo>
                  <a:lnTo>
                    <a:pt x="21221700" y="4457700"/>
                  </a:lnTo>
                  <a:lnTo>
                    <a:pt x="21247100" y="4533900"/>
                  </a:lnTo>
                  <a:lnTo>
                    <a:pt x="21247100" y="4864100"/>
                  </a:lnTo>
                  <a:lnTo>
                    <a:pt x="21196300" y="4940300"/>
                  </a:lnTo>
                  <a:lnTo>
                    <a:pt x="21196300" y="5092700"/>
                  </a:lnTo>
                  <a:lnTo>
                    <a:pt x="21259800" y="5232400"/>
                  </a:lnTo>
                  <a:lnTo>
                    <a:pt x="21234400" y="5461000"/>
                  </a:lnTo>
                  <a:lnTo>
                    <a:pt x="21259800" y="5549900"/>
                  </a:lnTo>
                  <a:lnTo>
                    <a:pt x="21285200" y="5956300"/>
                  </a:lnTo>
                  <a:lnTo>
                    <a:pt x="21209000" y="6184900"/>
                  </a:lnTo>
                  <a:lnTo>
                    <a:pt x="21209000" y="6235700"/>
                  </a:lnTo>
                  <a:lnTo>
                    <a:pt x="21259800" y="6299200"/>
                  </a:lnTo>
                  <a:lnTo>
                    <a:pt x="21272500" y="6400800"/>
                  </a:lnTo>
                  <a:lnTo>
                    <a:pt x="21234400" y="6451600"/>
                  </a:lnTo>
                  <a:lnTo>
                    <a:pt x="21196300" y="6565900"/>
                  </a:lnTo>
                  <a:lnTo>
                    <a:pt x="21221700" y="6794500"/>
                  </a:lnTo>
                  <a:lnTo>
                    <a:pt x="21183600" y="6908800"/>
                  </a:lnTo>
                  <a:lnTo>
                    <a:pt x="21221700" y="6946900"/>
                  </a:lnTo>
                  <a:lnTo>
                    <a:pt x="21272500" y="7073900"/>
                  </a:lnTo>
                  <a:lnTo>
                    <a:pt x="21247100" y="7251700"/>
                  </a:lnTo>
                  <a:lnTo>
                    <a:pt x="21272500" y="7289800"/>
                  </a:lnTo>
                  <a:lnTo>
                    <a:pt x="21285200" y="7391400"/>
                  </a:lnTo>
                  <a:lnTo>
                    <a:pt x="21221700" y="7607300"/>
                  </a:lnTo>
                  <a:lnTo>
                    <a:pt x="21247100" y="7620000"/>
                  </a:lnTo>
                  <a:lnTo>
                    <a:pt x="21247100" y="7658100"/>
                  </a:lnTo>
                  <a:lnTo>
                    <a:pt x="21272500" y="7683500"/>
                  </a:lnTo>
                  <a:lnTo>
                    <a:pt x="21272500" y="7874000"/>
                  </a:lnTo>
                  <a:lnTo>
                    <a:pt x="21297900" y="8051800"/>
                  </a:lnTo>
                  <a:lnTo>
                    <a:pt x="21272500" y="8115300"/>
                  </a:lnTo>
                  <a:lnTo>
                    <a:pt x="21247100" y="9042400"/>
                  </a:lnTo>
                  <a:lnTo>
                    <a:pt x="21221700" y="9067800"/>
                  </a:lnTo>
                  <a:lnTo>
                    <a:pt x="21247100" y="9220200"/>
                  </a:lnTo>
                  <a:lnTo>
                    <a:pt x="21247100" y="9461500"/>
                  </a:lnTo>
                  <a:lnTo>
                    <a:pt x="21183600" y="9550400"/>
                  </a:lnTo>
                  <a:lnTo>
                    <a:pt x="21183600" y="9664700"/>
                  </a:lnTo>
                  <a:lnTo>
                    <a:pt x="21259800" y="9855200"/>
                  </a:lnTo>
                  <a:lnTo>
                    <a:pt x="21259800" y="10045700"/>
                  </a:lnTo>
                  <a:lnTo>
                    <a:pt x="21221700" y="10109200"/>
                  </a:lnTo>
                  <a:lnTo>
                    <a:pt x="21196300" y="10274300"/>
                  </a:lnTo>
                  <a:lnTo>
                    <a:pt x="21285200" y="10388600"/>
                  </a:lnTo>
                  <a:lnTo>
                    <a:pt x="21297900" y="10566400"/>
                  </a:lnTo>
                  <a:lnTo>
                    <a:pt x="21285200" y="11544300"/>
                  </a:lnTo>
                  <a:lnTo>
                    <a:pt x="21272500" y="11772900"/>
                  </a:lnTo>
                  <a:lnTo>
                    <a:pt x="21234400" y="11849100"/>
                  </a:lnTo>
                  <a:lnTo>
                    <a:pt x="21247100" y="11988800"/>
                  </a:lnTo>
                  <a:lnTo>
                    <a:pt x="21297900" y="12090400"/>
                  </a:lnTo>
                  <a:lnTo>
                    <a:pt x="21297900" y="12319000"/>
                  </a:lnTo>
                  <a:lnTo>
                    <a:pt x="21259800" y="12954000"/>
                  </a:lnTo>
                  <a:lnTo>
                    <a:pt x="21234400" y="13131800"/>
                  </a:lnTo>
                  <a:lnTo>
                    <a:pt x="21183600" y="13246100"/>
                  </a:lnTo>
                  <a:lnTo>
                    <a:pt x="21259800" y="13385800"/>
                  </a:lnTo>
                  <a:lnTo>
                    <a:pt x="21259800" y="13462000"/>
                  </a:lnTo>
                  <a:lnTo>
                    <a:pt x="21234400" y="13512800"/>
                  </a:lnTo>
                  <a:lnTo>
                    <a:pt x="21196300" y="13538200"/>
                  </a:lnTo>
                  <a:lnTo>
                    <a:pt x="21183600" y="13627100"/>
                  </a:lnTo>
                  <a:lnTo>
                    <a:pt x="21209000" y="13639800"/>
                  </a:lnTo>
                  <a:lnTo>
                    <a:pt x="21272500" y="13754100"/>
                  </a:lnTo>
                  <a:lnTo>
                    <a:pt x="21272500" y="13881100"/>
                  </a:lnTo>
                  <a:lnTo>
                    <a:pt x="21209000" y="14249400"/>
                  </a:lnTo>
                  <a:lnTo>
                    <a:pt x="21158200" y="14401800"/>
                  </a:lnTo>
                  <a:lnTo>
                    <a:pt x="21107400" y="14478000"/>
                  </a:lnTo>
                  <a:lnTo>
                    <a:pt x="21107400" y="14554200"/>
                  </a:lnTo>
                  <a:lnTo>
                    <a:pt x="21145500" y="14630400"/>
                  </a:lnTo>
                  <a:lnTo>
                    <a:pt x="21170900" y="14808200"/>
                  </a:lnTo>
                  <a:lnTo>
                    <a:pt x="21120100" y="14909800"/>
                  </a:lnTo>
                  <a:lnTo>
                    <a:pt x="21082000" y="14935200"/>
                  </a:lnTo>
                  <a:lnTo>
                    <a:pt x="21082000" y="14960600"/>
                  </a:lnTo>
                  <a:lnTo>
                    <a:pt x="21005800" y="15049500"/>
                  </a:lnTo>
                  <a:lnTo>
                    <a:pt x="21031200" y="15151100"/>
                  </a:lnTo>
                  <a:lnTo>
                    <a:pt x="21031200" y="15354300"/>
                  </a:lnTo>
                  <a:lnTo>
                    <a:pt x="20967700" y="15544800"/>
                  </a:lnTo>
                  <a:lnTo>
                    <a:pt x="20955000" y="15671800"/>
                  </a:lnTo>
                  <a:lnTo>
                    <a:pt x="20828000" y="15875000"/>
                  </a:lnTo>
                  <a:lnTo>
                    <a:pt x="20853400" y="15976600"/>
                  </a:lnTo>
                  <a:lnTo>
                    <a:pt x="20853400" y="16129000"/>
                  </a:lnTo>
                  <a:lnTo>
                    <a:pt x="20637500" y="16776700"/>
                  </a:lnTo>
                  <a:lnTo>
                    <a:pt x="20586700" y="16878300"/>
                  </a:lnTo>
                  <a:lnTo>
                    <a:pt x="20485100" y="16992600"/>
                  </a:lnTo>
                  <a:lnTo>
                    <a:pt x="20459700" y="17221200"/>
                  </a:lnTo>
                  <a:lnTo>
                    <a:pt x="20383500" y="17373600"/>
                  </a:lnTo>
                  <a:lnTo>
                    <a:pt x="20370800" y="17449800"/>
                  </a:lnTo>
                  <a:lnTo>
                    <a:pt x="20320000" y="17538700"/>
                  </a:lnTo>
                  <a:lnTo>
                    <a:pt x="20243800" y="17780000"/>
                  </a:lnTo>
                  <a:lnTo>
                    <a:pt x="20104100" y="18059400"/>
                  </a:lnTo>
                  <a:lnTo>
                    <a:pt x="20078700" y="18072100"/>
                  </a:lnTo>
                  <a:lnTo>
                    <a:pt x="20040600" y="18173700"/>
                  </a:lnTo>
                  <a:lnTo>
                    <a:pt x="20015200" y="18186400"/>
                  </a:lnTo>
                  <a:lnTo>
                    <a:pt x="19926300" y="18376900"/>
                  </a:lnTo>
                  <a:lnTo>
                    <a:pt x="19900900" y="18389600"/>
                  </a:lnTo>
                  <a:lnTo>
                    <a:pt x="19875500" y="18465800"/>
                  </a:lnTo>
                  <a:lnTo>
                    <a:pt x="19735800" y="18618200"/>
                  </a:lnTo>
                  <a:lnTo>
                    <a:pt x="19735800" y="18669000"/>
                  </a:lnTo>
                  <a:lnTo>
                    <a:pt x="19659600" y="18859500"/>
                  </a:lnTo>
                  <a:lnTo>
                    <a:pt x="19558000" y="18961100"/>
                  </a:lnTo>
                  <a:lnTo>
                    <a:pt x="19558000" y="18986500"/>
                  </a:lnTo>
                  <a:lnTo>
                    <a:pt x="19456400" y="19075400"/>
                  </a:lnTo>
                  <a:lnTo>
                    <a:pt x="19456400" y="19100800"/>
                  </a:lnTo>
                  <a:lnTo>
                    <a:pt x="19354800" y="19202400"/>
                  </a:lnTo>
                  <a:lnTo>
                    <a:pt x="19304000" y="19291300"/>
                  </a:lnTo>
                  <a:lnTo>
                    <a:pt x="19240500" y="19342100"/>
                  </a:lnTo>
                  <a:lnTo>
                    <a:pt x="19113500" y="19583400"/>
                  </a:lnTo>
                  <a:lnTo>
                    <a:pt x="18961100" y="19748500"/>
                  </a:lnTo>
                  <a:lnTo>
                    <a:pt x="18910300" y="19900900"/>
                  </a:lnTo>
                  <a:lnTo>
                    <a:pt x="18821400" y="20002500"/>
                  </a:lnTo>
                  <a:lnTo>
                    <a:pt x="18796000" y="20002500"/>
                  </a:lnTo>
                  <a:lnTo>
                    <a:pt x="18681700" y="20091400"/>
                  </a:lnTo>
                  <a:lnTo>
                    <a:pt x="18681700" y="20116800"/>
                  </a:lnTo>
                  <a:lnTo>
                    <a:pt x="18542000" y="20281900"/>
                  </a:lnTo>
                  <a:lnTo>
                    <a:pt x="18529300" y="20332700"/>
                  </a:lnTo>
                  <a:lnTo>
                    <a:pt x="18503900" y="20345400"/>
                  </a:lnTo>
                  <a:lnTo>
                    <a:pt x="18440400" y="20472400"/>
                  </a:lnTo>
                  <a:lnTo>
                    <a:pt x="18389600" y="20523200"/>
                  </a:lnTo>
                  <a:lnTo>
                    <a:pt x="18313400" y="20548600"/>
                  </a:lnTo>
                  <a:lnTo>
                    <a:pt x="18300700" y="20574000"/>
                  </a:lnTo>
                  <a:lnTo>
                    <a:pt x="18199100" y="20624800"/>
                  </a:lnTo>
                  <a:lnTo>
                    <a:pt x="18161000" y="20675600"/>
                  </a:lnTo>
                  <a:lnTo>
                    <a:pt x="18135600" y="20675600"/>
                  </a:lnTo>
                  <a:lnTo>
                    <a:pt x="17780000" y="21018500"/>
                  </a:lnTo>
                  <a:lnTo>
                    <a:pt x="17780000" y="21043900"/>
                  </a:lnTo>
                  <a:lnTo>
                    <a:pt x="17589500" y="21234400"/>
                  </a:lnTo>
                  <a:lnTo>
                    <a:pt x="17564100" y="21234400"/>
                  </a:lnTo>
                  <a:lnTo>
                    <a:pt x="17487900" y="21310600"/>
                  </a:lnTo>
                  <a:lnTo>
                    <a:pt x="17462500" y="21310600"/>
                  </a:lnTo>
                  <a:lnTo>
                    <a:pt x="17449800" y="21336000"/>
                  </a:lnTo>
                  <a:lnTo>
                    <a:pt x="17272000" y="21437600"/>
                  </a:lnTo>
                  <a:lnTo>
                    <a:pt x="17246600" y="21475700"/>
                  </a:lnTo>
                  <a:lnTo>
                    <a:pt x="17094200" y="21551900"/>
                  </a:lnTo>
                  <a:lnTo>
                    <a:pt x="17068800" y="21602700"/>
                  </a:lnTo>
                  <a:lnTo>
                    <a:pt x="16967200" y="21704300"/>
                  </a:lnTo>
                  <a:lnTo>
                    <a:pt x="16840200" y="21767800"/>
                  </a:lnTo>
                  <a:lnTo>
                    <a:pt x="16776700" y="21844000"/>
                  </a:lnTo>
                  <a:lnTo>
                    <a:pt x="16687800" y="21882100"/>
                  </a:lnTo>
                  <a:lnTo>
                    <a:pt x="16522700" y="21907500"/>
                  </a:lnTo>
                  <a:lnTo>
                    <a:pt x="16522700" y="21932900"/>
                  </a:lnTo>
                  <a:lnTo>
                    <a:pt x="16383000" y="22072600"/>
                  </a:lnTo>
                  <a:lnTo>
                    <a:pt x="16167100" y="22186900"/>
                  </a:lnTo>
                  <a:lnTo>
                    <a:pt x="16154400" y="22212300"/>
                  </a:lnTo>
                  <a:lnTo>
                    <a:pt x="16065500" y="22250400"/>
                  </a:lnTo>
                  <a:lnTo>
                    <a:pt x="15951200" y="22339300"/>
                  </a:lnTo>
                  <a:lnTo>
                    <a:pt x="15900400" y="22352000"/>
                  </a:lnTo>
                  <a:lnTo>
                    <a:pt x="15786100" y="22440900"/>
                  </a:lnTo>
                  <a:lnTo>
                    <a:pt x="15633700" y="22491700"/>
                  </a:lnTo>
                  <a:lnTo>
                    <a:pt x="15608300" y="22517100"/>
                  </a:lnTo>
                  <a:lnTo>
                    <a:pt x="15417800" y="22529800"/>
                  </a:lnTo>
                  <a:lnTo>
                    <a:pt x="15303500" y="22644100"/>
                  </a:lnTo>
                  <a:lnTo>
                    <a:pt x="15201900" y="22694900"/>
                  </a:lnTo>
                  <a:lnTo>
                    <a:pt x="15049500" y="22733000"/>
                  </a:lnTo>
                  <a:lnTo>
                    <a:pt x="14960600" y="22821900"/>
                  </a:lnTo>
                  <a:lnTo>
                    <a:pt x="14922500" y="22821900"/>
                  </a:lnTo>
                  <a:lnTo>
                    <a:pt x="14820900" y="22885400"/>
                  </a:lnTo>
                  <a:lnTo>
                    <a:pt x="14782800" y="22885400"/>
                  </a:lnTo>
                  <a:lnTo>
                    <a:pt x="14566900" y="22999700"/>
                  </a:lnTo>
                  <a:lnTo>
                    <a:pt x="14528800" y="22999700"/>
                  </a:lnTo>
                  <a:lnTo>
                    <a:pt x="14389100" y="23088600"/>
                  </a:lnTo>
                  <a:lnTo>
                    <a:pt x="14274800" y="23101300"/>
                  </a:lnTo>
                  <a:lnTo>
                    <a:pt x="14084300" y="23164800"/>
                  </a:lnTo>
                  <a:lnTo>
                    <a:pt x="13690600" y="23368000"/>
                  </a:lnTo>
                  <a:lnTo>
                    <a:pt x="13398500" y="23368000"/>
                  </a:lnTo>
                  <a:lnTo>
                    <a:pt x="13208000" y="23418800"/>
                  </a:lnTo>
                  <a:lnTo>
                    <a:pt x="13081000" y="23418800"/>
                  </a:lnTo>
                  <a:lnTo>
                    <a:pt x="12763500" y="23533100"/>
                  </a:lnTo>
                  <a:lnTo>
                    <a:pt x="12700000" y="23533100"/>
                  </a:lnTo>
                  <a:lnTo>
                    <a:pt x="12649200" y="23571200"/>
                  </a:lnTo>
                  <a:lnTo>
                    <a:pt x="12611100" y="23571200"/>
                  </a:lnTo>
                  <a:lnTo>
                    <a:pt x="12484100" y="23634700"/>
                  </a:lnTo>
                  <a:lnTo>
                    <a:pt x="12357100" y="23647400"/>
                  </a:lnTo>
                  <a:lnTo>
                    <a:pt x="12293600" y="23685500"/>
                  </a:lnTo>
                  <a:lnTo>
                    <a:pt x="12141200" y="23723600"/>
                  </a:lnTo>
                  <a:lnTo>
                    <a:pt x="12039600" y="23723600"/>
                  </a:lnTo>
                  <a:lnTo>
                    <a:pt x="11912600" y="23698200"/>
                  </a:lnTo>
                  <a:lnTo>
                    <a:pt x="11874500" y="23672800"/>
                  </a:lnTo>
                  <a:lnTo>
                    <a:pt x="11645900" y="23672800"/>
                  </a:lnTo>
                  <a:lnTo>
                    <a:pt x="11518900" y="23698200"/>
                  </a:lnTo>
                  <a:lnTo>
                    <a:pt x="11379200" y="23774400"/>
                  </a:lnTo>
                  <a:lnTo>
                    <a:pt x="10985500" y="23774400"/>
                  </a:lnTo>
                  <a:lnTo>
                    <a:pt x="10731500" y="23710900"/>
                  </a:lnTo>
                  <a:lnTo>
                    <a:pt x="10426700" y="23723600"/>
                  </a:lnTo>
                  <a:lnTo>
                    <a:pt x="10287000" y="23698200"/>
                  </a:lnTo>
                  <a:lnTo>
                    <a:pt x="10058400" y="23698200"/>
                  </a:lnTo>
                  <a:lnTo>
                    <a:pt x="9880600" y="23647400"/>
                  </a:lnTo>
                  <a:lnTo>
                    <a:pt x="9258300" y="23647400"/>
                  </a:lnTo>
                  <a:lnTo>
                    <a:pt x="9118600" y="23634700"/>
                  </a:lnTo>
                  <a:lnTo>
                    <a:pt x="9004300" y="23596600"/>
                  </a:lnTo>
                  <a:lnTo>
                    <a:pt x="8851900" y="23596600"/>
                  </a:lnTo>
                  <a:lnTo>
                    <a:pt x="8775700" y="23622000"/>
                  </a:lnTo>
                  <a:lnTo>
                    <a:pt x="8610600" y="23634700"/>
                  </a:lnTo>
                  <a:lnTo>
                    <a:pt x="8585200" y="23596600"/>
                  </a:lnTo>
                  <a:lnTo>
                    <a:pt x="8559800" y="23596600"/>
                  </a:lnTo>
                  <a:lnTo>
                    <a:pt x="8547100" y="23571200"/>
                  </a:lnTo>
                  <a:lnTo>
                    <a:pt x="8521700" y="23571200"/>
                  </a:lnTo>
                  <a:lnTo>
                    <a:pt x="8509000" y="23545800"/>
                  </a:lnTo>
                  <a:lnTo>
                    <a:pt x="8483600" y="23545800"/>
                  </a:lnTo>
                  <a:lnTo>
                    <a:pt x="8470900" y="23520400"/>
                  </a:lnTo>
                  <a:lnTo>
                    <a:pt x="8420100" y="23507700"/>
                  </a:lnTo>
                  <a:lnTo>
                    <a:pt x="8356600" y="23456900"/>
                  </a:lnTo>
                  <a:lnTo>
                    <a:pt x="8166100" y="23393400"/>
                  </a:lnTo>
                  <a:lnTo>
                    <a:pt x="8051800" y="23393400"/>
                  </a:lnTo>
                  <a:lnTo>
                    <a:pt x="7823200" y="23329900"/>
                  </a:lnTo>
                  <a:lnTo>
                    <a:pt x="7708900" y="23266400"/>
                  </a:lnTo>
                  <a:lnTo>
                    <a:pt x="7581900" y="23228300"/>
                  </a:lnTo>
                  <a:lnTo>
                    <a:pt x="7480300" y="23152100"/>
                  </a:lnTo>
                  <a:lnTo>
                    <a:pt x="7124700" y="23126700"/>
                  </a:lnTo>
                  <a:lnTo>
                    <a:pt x="7048500" y="23088600"/>
                  </a:lnTo>
                  <a:lnTo>
                    <a:pt x="6921500" y="22961600"/>
                  </a:lnTo>
                  <a:lnTo>
                    <a:pt x="6870700" y="22936200"/>
                  </a:lnTo>
                  <a:lnTo>
                    <a:pt x="6629400" y="22936200"/>
                  </a:lnTo>
                  <a:lnTo>
                    <a:pt x="6451600" y="22872700"/>
                  </a:lnTo>
                  <a:lnTo>
                    <a:pt x="6400800" y="22872700"/>
                  </a:lnTo>
                  <a:lnTo>
                    <a:pt x="6286500" y="22809200"/>
                  </a:lnTo>
                  <a:lnTo>
                    <a:pt x="6210300" y="22720300"/>
                  </a:lnTo>
                  <a:lnTo>
                    <a:pt x="5956300" y="22631400"/>
                  </a:lnTo>
                  <a:lnTo>
                    <a:pt x="5943600" y="22606000"/>
                  </a:lnTo>
                  <a:lnTo>
                    <a:pt x="5816600" y="22542500"/>
                  </a:lnTo>
                  <a:lnTo>
                    <a:pt x="5727700" y="22466300"/>
                  </a:lnTo>
                  <a:lnTo>
                    <a:pt x="5486400" y="22364700"/>
                  </a:lnTo>
                  <a:lnTo>
                    <a:pt x="5397500" y="22275800"/>
                  </a:lnTo>
                  <a:lnTo>
                    <a:pt x="4965700" y="22047200"/>
                  </a:lnTo>
                  <a:lnTo>
                    <a:pt x="4775200" y="21882100"/>
                  </a:lnTo>
                  <a:lnTo>
                    <a:pt x="4749800" y="21882100"/>
                  </a:lnTo>
                  <a:lnTo>
                    <a:pt x="4686300" y="21818600"/>
                  </a:lnTo>
                  <a:lnTo>
                    <a:pt x="4622800" y="21793200"/>
                  </a:lnTo>
                  <a:lnTo>
                    <a:pt x="4597400" y="21755100"/>
                  </a:lnTo>
                  <a:lnTo>
                    <a:pt x="4572000" y="21755100"/>
                  </a:lnTo>
                  <a:lnTo>
                    <a:pt x="4445000" y="21653500"/>
                  </a:lnTo>
                  <a:lnTo>
                    <a:pt x="4394200" y="21640800"/>
                  </a:lnTo>
                  <a:lnTo>
                    <a:pt x="4381500" y="21615400"/>
                  </a:lnTo>
                  <a:lnTo>
                    <a:pt x="4241800" y="21539200"/>
                  </a:lnTo>
                  <a:lnTo>
                    <a:pt x="4216400" y="21501100"/>
                  </a:lnTo>
                  <a:lnTo>
                    <a:pt x="4152900" y="21475700"/>
                  </a:lnTo>
                  <a:lnTo>
                    <a:pt x="4127500" y="21437600"/>
                  </a:lnTo>
                  <a:lnTo>
                    <a:pt x="4064000" y="21412200"/>
                  </a:lnTo>
                  <a:lnTo>
                    <a:pt x="4038600" y="21374100"/>
                  </a:lnTo>
                  <a:lnTo>
                    <a:pt x="4013200" y="21374100"/>
                  </a:lnTo>
                  <a:lnTo>
                    <a:pt x="3835400" y="21170900"/>
                  </a:lnTo>
                  <a:lnTo>
                    <a:pt x="3721100" y="21107400"/>
                  </a:lnTo>
                  <a:lnTo>
                    <a:pt x="3581400" y="20955000"/>
                  </a:lnTo>
                  <a:lnTo>
                    <a:pt x="3416300" y="20866100"/>
                  </a:lnTo>
                  <a:lnTo>
                    <a:pt x="3390900" y="20815300"/>
                  </a:lnTo>
                  <a:lnTo>
                    <a:pt x="3340100" y="20777200"/>
                  </a:lnTo>
                  <a:lnTo>
                    <a:pt x="3340100" y="20751800"/>
                  </a:lnTo>
                  <a:lnTo>
                    <a:pt x="3251200" y="20675600"/>
                  </a:lnTo>
                  <a:lnTo>
                    <a:pt x="3251200" y="20650200"/>
                  </a:lnTo>
                  <a:lnTo>
                    <a:pt x="2806700" y="20205700"/>
                  </a:lnTo>
                  <a:lnTo>
                    <a:pt x="2781300" y="20142200"/>
                  </a:lnTo>
                  <a:lnTo>
                    <a:pt x="2616200" y="19964400"/>
                  </a:lnTo>
                  <a:lnTo>
                    <a:pt x="2565400" y="19875500"/>
                  </a:lnTo>
                  <a:lnTo>
                    <a:pt x="2501900" y="19824700"/>
                  </a:lnTo>
                  <a:lnTo>
                    <a:pt x="2501900" y="19799300"/>
                  </a:lnTo>
                  <a:lnTo>
                    <a:pt x="2260600" y="19583400"/>
                  </a:lnTo>
                  <a:lnTo>
                    <a:pt x="2159000" y="19405600"/>
                  </a:lnTo>
                  <a:lnTo>
                    <a:pt x="2070100" y="19316700"/>
                  </a:lnTo>
                  <a:lnTo>
                    <a:pt x="2070100" y="19291300"/>
                  </a:lnTo>
                  <a:lnTo>
                    <a:pt x="2032000" y="19265900"/>
                  </a:lnTo>
                  <a:lnTo>
                    <a:pt x="2032000" y="19240500"/>
                  </a:lnTo>
                  <a:lnTo>
                    <a:pt x="1993900" y="19215100"/>
                  </a:lnTo>
                  <a:lnTo>
                    <a:pt x="1993900" y="19189700"/>
                  </a:lnTo>
                  <a:lnTo>
                    <a:pt x="1955800" y="19164300"/>
                  </a:lnTo>
                  <a:lnTo>
                    <a:pt x="1955800" y="19138900"/>
                  </a:lnTo>
                  <a:lnTo>
                    <a:pt x="1917700" y="19113500"/>
                  </a:lnTo>
                  <a:lnTo>
                    <a:pt x="1917700" y="19088100"/>
                  </a:lnTo>
                  <a:lnTo>
                    <a:pt x="1879600" y="19062700"/>
                  </a:lnTo>
                  <a:lnTo>
                    <a:pt x="1879600" y="19037300"/>
                  </a:lnTo>
                  <a:lnTo>
                    <a:pt x="1803400" y="18948400"/>
                  </a:lnTo>
                  <a:lnTo>
                    <a:pt x="1638300" y="18630900"/>
                  </a:lnTo>
                  <a:lnTo>
                    <a:pt x="1612900" y="18618200"/>
                  </a:lnTo>
                  <a:lnTo>
                    <a:pt x="1587500" y="18542000"/>
                  </a:lnTo>
                  <a:lnTo>
                    <a:pt x="1562100" y="18529300"/>
                  </a:lnTo>
                  <a:lnTo>
                    <a:pt x="1536700" y="18453100"/>
                  </a:lnTo>
                  <a:lnTo>
                    <a:pt x="1460500" y="18376900"/>
                  </a:lnTo>
                  <a:lnTo>
                    <a:pt x="1371600" y="18173700"/>
                  </a:lnTo>
                  <a:lnTo>
                    <a:pt x="1346200" y="18161000"/>
                  </a:lnTo>
                  <a:lnTo>
                    <a:pt x="1295400" y="18059400"/>
                  </a:lnTo>
                  <a:lnTo>
                    <a:pt x="1257300" y="18034000"/>
                  </a:lnTo>
                  <a:lnTo>
                    <a:pt x="1257300" y="18008600"/>
                  </a:lnTo>
                  <a:lnTo>
                    <a:pt x="1231900" y="17995900"/>
                  </a:lnTo>
                  <a:lnTo>
                    <a:pt x="1181100" y="17894300"/>
                  </a:lnTo>
                  <a:lnTo>
                    <a:pt x="1143000" y="17868900"/>
                  </a:lnTo>
                  <a:lnTo>
                    <a:pt x="1143000" y="17843500"/>
                  </a:lnTo>
                  <a:lnTo>
                    <a:pt x="1079500" y="17792700"/>
                  </a:lnTo>
                  <a:lnTo>
                    <a:pt x="952500" y="17551400"/>
                  </a:lnTo>
                  <a:lnTo>
                    <a:pt x="965200" y="17272000"/>
                  </a:lnTo>
                  <a:lnTo>
                    <a:pt x="787400" y="16865600"/>
                  </a:lnTo>
                  <a:lnTo>
                    <a:pt x="673100" y="16751300"/>
                  </a:lnTo>
                  <a:lnTo>
                    <a:pt x="622300" y="16725900"/>
                  </a:lnTo>
                  <a:lnTo>
                    <a:pt x="508000" y="16370300"/>
                  </a:lnTo>
                  <a:lnTo>
                    <a:pt x="444500" y="15722600"/>
                  </a:lnTo>
                  <a:lnTo>
                    <a:pt x="342900" y="15544800"/>
                  </a:lnTo>
                  <a:lnTo>
                    <a:pt x="292100" y="15138400"/>
                  </a:lnTo>
                  <a:lnTo>
                    <a:pt x="228600" y="15074900"/>
                  </a:lnTo>
                  <a:lnTo>
                    <a:pt x="165100" y="14947900"/>
                  </a:lnTo>
                  <a:lnTo>
                    <a:pt x="215900" y="14782800"/>
                  </a:lnTo>
                  <a:lnTo>
                    <a:pt x="215900" y="14668500"/>
                  </a:lnTo>
                  <a:lnTo>
                    <a:pt x="190500" y="14389100"/>
                  </a:lnTo>
                  <a:lnTo>
                    <a:pt x="139700" y="14274800"/>
                  </a:lnTo>
                  <a:lnTo>
                    <a:pt x="139700" y="13449300"/>
                  </a:lnTo>
                  <a:lnTo>
                    <a:pt x="114300" y="13373100"/>
                  </a:lnTo>
                  <a:lnTo>
                    <a:pt x="114300" y="13004800"/>
                  </a:lnTo>
                  <a:lnTo>
                    <a:pt x="63500" y="12801600"/>
                  </a:lnTo>
                  <a:lnTo>
                    <a:pt x="12700" y="12712700"/>
                  </a:lnTo>
                  <a:lnTo>
                    <a:pt x="114300" y="12407900"/>
                  </a:lnTo>
                  <a:lnTo>
                    <a:pt x="177800" y="12280900"/>
                  </a:lnTo>
                  <a:lnTo>
                    <a:pt x="165100" y="12242800"/>
                  </a:lnTo>
                  <a:lnTo>
                    <a:pt x="139700" y="12230100"/>
                  </a:lnTo>
                  <a:lnTo>
                    <a:pt x="101600" y="12090400"/>
                  </a:lnTo>
                  <a:lnTo>
                    <a:pt x="139700" y="11823700"/>
                  </a:lnTo>
                  <a:lnTo>
                    <a:pt x="88900" y="11620500"/>
                  </a:lnTo>
                  <a:lnTo>
                    <a:pt x="101600" y="11023600"/>
                  </a:lnTo>
                  <a:lnTo>
                    <a:pt x="63500" y="10782300"/>
                  </a:lnTo>
                  <a:lnTo>
                    <a:pt x="63500" y="10655300"/>
                  </a:lnTo>
                  <a:lnTo>
                    <a:pt x="101600" y="10414000"/>
                  </a:lnTo>
                  <a:lnTo>
                    <a:pt x="88900" y="10109200"/>
                  </a:lnTo>
                  <a:lnTo>
                    <a:pt x="114300" y="10045700"/>
                  </a:lnTo>
                  <a:lnTo>
                    <a:pt x="114300" y="9931400"/>
                  </a:lnTo>
                  <a:lnTo>
                    <a:pt x="88900" y="9690100"/>
                  </a:lnTo>
                  <a:lnTo>
                    <a:pt x="114300" y="9385300"/>
                  </a:lnTo>
                  <a:lnTo>
                    <a:pt x="101600" y="9283700"/>
                  </a:lnTo>
                  <a:lnTo>
                    <a:pt x="38100" y="9169400"/>
                  </a:lnTo>
                  <a:lnTo>
                    <a:pt x="38100" y="9131300"/>
                  </a:lnTo>
                  <a:lnTo>
                    <a:pt x="114300" y="8966200"/>
                  </a:lnTo>
                  <a:lnTo>
                    <a:pt x="127000" y="8826500"/>
                  </a:lnTo>
                  <a:lnTo>
                    <a:pt x="114300" y="8750300"/>
                  </a:lnTo>
                  <a:lnTo>
                    <a:pt x="50800" y="8661400"/>
                  </a:lnTo>
                  <a:lnTo>
                    <a:pt x="12700" y="8496300"/>
                  </a:lnTo>
                  <a:lnTo>
                    <a:pt x="25400" y="8331200"/>
                  </a:lnTo>
                  <a:lnTo>
                    <a:pt x="63500" y="8204200"/>
                  </a:lnTo>
                  <a:lnTo>
                    <a:pt x="88900" y="8178800"/>
                  </a:lnTo>
                  <a:lnTo>
                    <a:pt x="88900" y="7886700"/>
                  </a:lnTo>
                  <a:lnTo>
                    <a:pt x="127000" y="7696200"/>
                  </a:lnTo>
                  <a:lnTo>
                    <a:pt x="114300" y="7556500"/>
                  </a:lnTo>
                  <a:lnTo>
                    <a:pt x="12700" y="7416800"/>
                  </a:lnTo>
                  <a:lnTo>
                    <a:pt x="25400" y="6921500"/>
                  </a:lnTo>
                  <a:lnTo>
                    <a:pt x="101600" y="6629400"/>
                  </a:lnTo>
                  <a:lnTo>
                    <a:pt x="101600" y="6400800"/>
                  </a:lnTo>
                  <a:lnTo>
                    <a:pt x="76200" y="6261100"/>
                  </a:lnTo>
                  <a:lnTo>
                    <a:pt x="38100" y="6172200"/>
                  </a:lnTo>
                  <a:lnTo>
                    <a:pt x="25400" y="6032500"/>
                  </a:lnTo>
                  <a:lnTo>
                    <a:pt x="88900" y="5892800"/>
                  </a:lnTo>
                  <a:lnTo>
                    <a:pt x="127000" y="5651500"/>
                  </a:lnTo>
                  <a:lnTo>
                    <a:pt x="101600" y="5397500"/>
                  </a:lnTo>
                  <a:lnTo>
                    <a:pt x="76200" y="5308600"/>
                  </a:lnTo>
                  <a:lnTo>
                    <a:pt x="38100" y="5257800"/>
                  </a:lnTo>
                  <a:lnTo>
                    <a:pt x="25400" y="5181600"/>
                  </a:lnTo>
                  <a:lnTo>
                    <a:pt x="25400" y="5092700"/>
                  </a:lnTo>
                  <a:lnTo>
                    <a:pt x="63500" y="5003800"/>
                  </a:lnTo>
                  <a:lnTo>
                    <a:pt x="63500" y="4838700"/>
                  </a:lnTo>
                  <a:lnTo>
                    <a:pt x="12700" y="4419600"/>
                  </a:lnTo>
                  <a:lnTo>
                    <a:pt x="12700" y="4254500"/>
                  </a:lnTo>
                  <a:lnTo>
                    <a:pt x="63500" y="4114800"/>
                  </a:lnTo>
                  <a:lnTo>
                    <a:pt x="76200" y="3975100"/>
                  </a:lnTo>
                  <a:lnTo>
                    <a:pt x="12700" y="3873500"/>
                  </a:lnTo>
                  <a:lnTo>
                    <a:pt x="0" y="3810000"/>
                  </a:lnTo>
                  <a:lnTo>
                    <a:pt x="0" y="3390900"/>
                  </a:lnTo>
                  <a:lnTo>
                    <a:pt x="25400" y="3276600"/>
                  </a:lnTo>
                  <a:lnTo>
                    <a:pt x="25400" y="2832100"/>
                  </a:lnTo>
                  <a:lnTo>
                    <a:pt x="0" y="2755900"/>
                  </a:lnTo>
                  <a:lnTo>
                    <a:pt x="12700" y="2425700"/>
                  </a:lnTo>
                  <a:lnTo>
                    <a:pt x="76200" y="2197100"/>
                  </a:lnTo>
                  <a:lnTo>
                    <a:pt x="25400" y="2082800"/>
                  </a:lnTo>
                  <a:lnTo>
                    <a:pt x="25400" y="1892300"/>
                  </a:lnTo>
                  <a:lnTo>
                    <a:pt x="88900" y="1701800"/>
                  </a:lnTo>
                  <a:lnTo>
                    <a:pt x="114300" y="1676400"/>
                  </a:lnTo>
                  <a:lnTo>
                    <a:pt x="101600" y="1003300"/>
                  </a:lnTo>
                  <a:lnTo>
                    <a:pt x="88900" y="901700"/>
                  </a:lnTo>
                  <a:lnTo>
                    <a:pt x="38100" y="774700"/>
                  </a:lnTo>
                  <a:lnTo>
                    <a:pt x="38100" y="622300"/>
                  </a:lnTo>
                  <a:lnTo>
                    <a:pt x="76200" y="495300"/>
                  </a:lnTo>
                  <a:close/>
                </a:path>
              </a:pathLst>
            </a:custGeom>
            <a:blipFill>
              <a:blip r:embed="rId3"/>
              <a:stretch>
                <a:fillRect l="-33873" r="-33873"/>
              </a:stretch>
            </a:blipFill>
          </p:spPr>
          <p:txBody>
            <a:bodyPr/>
            <a:lstStyle/>
            <a:p>
              <a:endParaRPr lang="en-US"/>
            </a:p>
          </p:txBody>
        </p:sp>
      </p:grpSp>
      <p:sp>
        <p:nvSpPr>
          <p:cNvPr id="8" name="TextBox 5">
            <a:extLst>
              <a:ext uri="{FF2B5EF4-FFF2-40B4-BE49-F238E27FC236}">
                <a16:creationId xmlns:a16="http://schemas.microsoft.com/office/drawing/2014/main" id="{31EDAF5C-60FA-4524-73FA-75A54C42B543}"/>
              </a:ext>
            </a:extLst>
          </p:cNvPr>
          <p:cNvSpPr txBox="1"/>
          <p:nvPr userDrawn="1"/>
        </p:nvSpPr>
        <p:spPr>
          <a:xfrm>
            <a:off x="1028700" y="838200"/>
            <a:ext cx="12235569" cy="949325"/>
          </a:xfrm>
          <a:prstGeom prst="rect">
            <a:avLst/>
          </a:prstGeom>
        </p:spPr>
        <p:txBody>
          <a:bodyPr lIns="0" tIns="0" rIns="0" bIns="0" rtlCol="0" anchor="t">
            <a:spAutoFit/>
          </a:bodyPr>
          <a:lstStyle/>
          <a:p>
            <a:pPr algn="l">
              <a:lnSpc>
                <a:spcPts val="7000"/>
              </a:lnSpc>
            </a:pPr>
            <a:r>
              <a:rPr lang="en-US" sz="5000" spc="-145">
                <a:solidFill>
                  <a:srgbClr val="00642F"/>
                </a:solidFill>
                <a:latin typeface="Quincy CF Medium"/>
                <a:ea typeface="Quincy CF Medium"/>
                <a:cs typeface="Quincy CF Medium"/>
                <a:sym typeface="Quincy CF Medium"/>
              </a:rPr>
              <a:t>Where is Ufton Court?</a:t>
            </a:r>
          </a:p>
        </p:txBody>
      </p:sp>
      <p:grpSp>
        <p:nvGrpSpPr>
          <p:cNvPr id="9" name="Group 6">
            <a:extLst>
              <a:ext uri="{FF2B5EF4-FFF2-40B4-BE49-F238E27FC236}">
                <a16:creationId xmlns:a16="http://schemas.microsoft.com/office/drawing/2014/main" id="{9CF97114-B65A-A734-0F4F-5C850ADB9742}"/>
              </a:ext>
            </a:extLst>
          </p:cNvPr>
          <p:cNvGrpSpPr>
            <a:grpSpLocks noChangeAspect="1"/>
          </p:cNvGrpSpPr>
          <p:nvPr userDrawn="1"/>
        </p:nvGrpSpPr>
        <p:grpSpPr>
          <a:xfrm rot="-8455025">
            <a:off x="9285508" y="7676262"/>
            <a:ext cx="2638358" cy="2223107"/>
            <a:chOff x="0" y="0"/>
            <a:chExt cx="1104773" cy="930897"/>
          </a:xfrm>
        </p:grpSpPr>
        <p:sp>
          <p:nvSpPr>
            <p:cNvPr id="10" name="Freeform 7">
              <a:extLst>
                <a:ext uri="{FF2B5EF4-FFF2-40B4-BE49-F238E27FC236}">
                  <a16:creationId xmlns:a16="http://schemas.microsoft.com/office/drawing/2014/main" id="{282CD391-8007-AA75-08E7-2A8E0D39DC2F}"/>
                </a:ext>
              </a:extLst>
            </p:cNvPr>
            <p:cNvSpPr/>
            <p:nvPr/>
          </p:nvSpPr>
          <p:spPr>
            <a:xfrm>
              <a:off x="63627" y="132842"/>
              <a:ext cx="923036" cy="734060"/>
            </a:xfrm>
            <a:custGeom>
              <a:avLst/>
              <a:gdLst/>
              <a:ahLst/>
              <a:cxnLst/>
              <a:rect l="l" t="t" r="r" b="b"/>
              <a:pathLst>
                <a:path w="923036" h="734060">
                  <a:moveTo>
                    <a:pt x="918210" y="254"/>
                  </a:moveTo>
                  <a:lnTo>
                    <a:pt x="916432" y="381"/>
                  </a:lnTo>
                  <a:cubicBezTo>
                    <a:pt x="903605" y="1143"/>
                    <a:pt x="890778" y="1524"/>
                    <a:pt x="873887" y="3683"/>
                  </a:cubicBezTo>
                  <a:lnTo>
                    <a:pt x="865759" y="889"/>
                  </a:lnTo>
                  <a:lnTo>
                    <a:pt x="861060" y="1270"/>
                  </a:lnTo>
                  <a:lnTo>
                    <a:pt x="854583" y="3429"/>
                  </a:lnTo>
                  <a:cubicBezTo>
                    <a:pt x="846328" y="3556"/>
                    <a:pt x="837565" y="3175"/>
                    <a:pt x="825627" y="5588"/>
                  </a:cubicBezTo>
                  <a:lnTo>
                    <a:pt x="816102" y="5207"/>
                  </a:lnTo>
                  <a:lnTo>
                    <a:pt x="809625" y="5207"/>
                  </a:lnTo>
                  <a:cubicBezTo>
                    <a:pt x="794512" y="7493"/>
                    <a:pt x="779145" y="9271"/>
                    <a:pt x="759333" y="17399"/>
                  </a:cubicBezTo>
                  <a:lnTo>
                    <a:pt x="747014" y="17780"/>
                  </a:lnTo>
                  <a:lnTo>
                    <a:pt x="743077" y="19685"/>
                  </a:lnTo>
                  <a:lnTo>
                    <a:pt x="733679" y="24130"/>
                  </a:lnTo>
                  <a:lnTo>
                    <a:pt x="723392" y="25908"/>
                  </a:lnTo>
                  <a:lnTo>
                    <a:pt x="713105" y="27813"/>
                  </a:lnTo>
                  <a:lnTo>
                    <a:pt x="702310" y="30861"/>
                  </a:lnTo>
                  <a:cubicBezTo>
                    <a:pt x="697611" y="31750"/>
                    <a:pt x="692912" y="33147"/>
                    <a:pt x="683006" y="36830"/>
                  </a:cubicBezTo>
                  <a:lnTo>
                    <a:pt x="671957" y="38354"/>
                  </a:lnTo>
                  <a:cubicBezTo>
                    <a:pt x="666750" y="40894"/>
                    <a:pt x="660654" y="40005"/>
                    <a:pt x="651891" y="43815"/>
                  </a:cubicBezTo>
                  <a:lnTo>
                    <a:pt x="644779" y="47498"/>
                  </a:lnTo>
                  <a:cubicBezTo>
                    <a:pt x="640207" y="50165"/>
                    <a:pt x="635508" y="51689"/>
                    <a:pt x="627253" y="51689"/>
                  </a:cubicBezTo>
                  <a:cubicBezTo>
                    <a:pt x="626364" y="51689"/>
                    <a:pt x="625475" y="51689"/>
                    <a:pt x="624586" y="51689"/>
                  </a:cubicBezTo>
                  <a:lnTo>
                    <a:pt x="613537" y="56515"/>
                  </a:lnTo>
                  <a:lnTo>
                    <a:pt x="604901" y="60452"/>
                  </a:lnTo>
                  <a:lnTo>
                    <a:pt x="599313" y="60960"/>
                  </a:lnTo>
                  <a:lnTo>
                    <a:pt x="593725" y="64135"/>
                  </a:lnTo>
                  <a:lnTo>
                    <a:pt x="590931" y="65659"/>
                  </a:lnTo>
                  <a:cubicBezTo>
                    <a:pt x="580644" y="67945"/>
                    <a:pt x="571246" y="73025"/>
                    <a:pt x="556514" y="77724"/>
                  </a:cubicBezTo>
                  <a:lnTo>
                    <a:pt x="548513" y="83185"/>
                  </a:lnTo>
                  <a:cubicBezTo>
                    <a:pt x="546735" y="84709"/>
                    <a:pt x="544703" y="86233"/>
                    <a:pt x="537591" y="89916"/>
                  </a:cubicBezTo>
                  <a:lnTo>
                    <a:pt x="524764" y="93472"/>
                  </a:lnTo>
                  <a:lnTo>
                    <a:pt x="520954" y="96647"/>
                  </a:lnTo>
                  <a:cubicBezTo>
                    <a:pt x="514985" y="98425"/>
                    <a:pt x="508762" y="99314"/>
                    <a:pt x="497840" y="105156"/>
                  </a:cubicBezTo>
                  <a:lnTo>
                    <a:pt x="488315" y="111379"/>
                  </a:lnTo>
                  <a:cubicBezTo>
                    <a:pt x="483235" y="113792"/>
                    <a:pt x="478409" y="116713"/>
                    <a:pt x="471678" y="121285"/>
                  </a:cubicBezTo>
                  <a:lnTo>
                    <a:pt x="465836" y="126873"/>
                  </a:lnTo>
                  <a:lnTo>
                    <a:pt x="458343" y="129540"/>
                  </a:lnTo>
                  <a:lnTo>
                    <a:pt x="455168" y="130302"/>
                  </a:lnTo>
                  <a:cubicBezTo>
                    <a:pt x="448945" y="132461"/>
                    <a:pt x="443230" y="135382"/>
                    <a:pt x="436626" y="143891"/>
                  </a:cubicBezTo>
                  <a:lnTo>
                    <a:pt x="426466" y="148844"/>
                  </a:lnTo>
                  <a:lnTo>
                    <a:pt x="417322" y="152400"/>
                  </a:lnTo>
                  <a:lnTo>
                    <a:pt x="412369" y="156337"/>
                  </a:lnTo>
                  <a:cubicBezTo>
                    <a:pt x="410591" y="158115"/>
                    <a:pt x="408178" y="158877"/>
                    <a:pt x="400939" y="166878"/>
                  </a:cubicBezTo>
                  <a:lnTo>
                    <a:pt x="386080" y="173863"/>
                  </a:lnTo>
                  <a:cubicBezTo>
                    <a:pt x="378968" y="181102"/>
                    <a:pt x="371475" y="188468"/>
                    <a:pt x="360045" y="191389"/>
                  </a:cubicBezTo>
                  <a:lnTo>
                    <a:pt x="356743" y="193802"/>
                  </a:lnTo>
                  <a:lnTo>
                    <a:pt x="352044" y="199263"/>
                  </a:lnTo>
                  <a:lnTo>
                    <a:pt x="349123" y="203454"/>
                  </a:lnTo>
                  <a:cubicBezTo>
                    <a:pt x="346837" y="205232"/>
                    <a:pt x="344043" y="207137"/>
                    <a:pt x="337439" y="213233"/>
                  </a:cubicBezTo>
                  <a:lnTo>
                    <a:pt x="327025" y="217170"/>
                  </a:lnTo>
                  <a:cubicBezTo>
                    <a:pt x="322961" y="223266"/>
                    <a:pt x="323088" y="223393"/>
                    <a:pt x="313309" y="228854"/>
                  </a:cubicBezTo>
                  <a:lnTo>
                    <a:pt x="306832" y="235966"/>
                  </a:lnTo>
                  <a:lnTo>
                    <a:pt x="304546" y="238125"/>
                  </a:lnTo>
                  <a:cubicBezTo>
                    <a:pt x="297180" y="241935"/>
                    <a:pt x="291719" y="247777"/>
                    <a:pt x="286639" y="254127"/>
                  </a:cubicBezTo>
                  <a:lnTo>
                    <a:pt x="268605" y="273685"/>
                  </a:lnTo>
                  <a:cubicBezTo>
                    <a:pt x="261620" y="280416"/>
                    <a:pt x="254000" y="286512"/>
                    <a:pt x="244094" y="297307"/>
                  </a:cubicBezTo>
                  <a:lnTo>
                    <a:pt x="236093" y="302641"/>
                  </a:lnTo>
                  <a:cubicBezTo>
                    <a:pt x="231394" y="306959"/>
                    <a:pt x="226187" y="311150"/>
                    <a:pt x="222504" y="318262"/>
                  </a:cubicBezTo>
                  <a:lnTo>
                    <a:pt x="218313" y="322199"/>
                  </a:lnTo>
                  <a:lnTo>
                    <a:pt x="212344" y="329819"/>
                  </a:lnTo>
                  <a:lnTo>
                    <a:pt x="202565" y="338201"/>
                  </a:lnTo>
                  <a:lnTo>
                    <a:pt x="199009" y="345440"/>
                  </a:lnTo>
                  <a:lnTo>
                    <a:pt x="196723" y="348615"/>
                  </a:lnTo>
                  <a:cubicBezTo>
                    <a:pt x="191262" y="351282"/>
                    <a:pt x="186944" y="356235"/>
                    <a:pt x="181737" y="366522"/>
                  </a:cubicBezTo>
                  <a:lnTo>
                    <a:pt x="173228" y="376809"/>
                  </a:lnTo>
                  <a:lnTo>
                    <a:pt x="170307" y="382143"/>
                  </a:lnTo>
                  <a:cubicBezTo>
                    <a:pt x="161290" y="393954"/>
                    <a:pt x="153670" y="404495"/>
                    <a:pt x="142621" y="419354"/>
                  </a:cubicBezTo>
                  <a:lnTo>
                    <a:pt x="135509" y="428117"/>
                  </a:lnTo>
                  <a:cubicBezTo>
                    <a:pt x="133096" y="432308"/>
                    <a:pt x="129286" y="435610"/>
                    <a:pt x="124587" y="442976"/>
                  </a:cubicBezTo>
                  <a:lnTo>
                    <a:pt x="119761" y="451231"/>
                  </a:lnTo>
                  <a:lnTo>
                    <a:pt x="117602" y="456565"/>
                  </a:lnTo>
                  <a:lnTo>
                    <a:pt x="112522" y="461645"/>
                  </a:lnTo>
                  <a:lnTo>
                    <a:pt x="109220" y="464947"/>
                  </a:lnTo>
                  <a:cubicBezTo>
                    <a:pt x="108204" y="468122"/>
                    <a:pt x="107188" y="471170"/>
                    <a:pt x="103759" y="477393"/>
                  </a:cubicBezTo>
                  <a:lnTo>
                    <a:pt x="98298" y="488188"/>
                  </a:lnTo>
                  <a:lnTo>
                    <a:pt x="93218" y="494411"/>
                  </a:lnTo>
                  <a:cubicBezTo>
                    <a:pt x="91440" y="500761"/>
                    <a:pt x="88011" y="506222"/>
                    <a:pt x="85090" y="511937"/>
                  </a:cubicBezTo>
                  <a:lnTo>
                    <a:pt x="70485" y="542798"/>
                  </a:lnTo>
                  <a:cubicBezTo>
                    <a:pt x="69596" y="544957"/>
                    <a:pt x="68326" y="547243"/>
                    <a:pt x="66929" y="549148"/>
                  </a:cubicBezTo>
                  <a:lnTo>
                    <a:pt x="52324" y="576961"/>
                  </a:lnTo>
                  <a:cubicBezTo>
                    <a:pt x="50673" y="583438"/>
                    <a:pt x="46482" y="588391"/>
                    <a:pt x="41402" y="600837"/>
                  </a:cubicBezTo>
                  <a:lnTo>
                    <a:pt x="34925" y="613664"/>
                  </a:lnTo>
                  <a:cubicBezTo>
                    <a:pt x="30988" y="618871"/>
                    <a:pt x="28321" y="624713"/>
                    <a:pt x="25908" y="630809"/>
                  </a:cubicBezTo>
                  <a:lnTo>
                    <a:pt x="9652" y="676783"/>
                  </a:lnTo>
                  <a:cubicBezTo>
                    <a:pt x="9144" y="680720"/>
                    <a:pt x="8636" y="684784"/>
                    <a:pt x="6350" y="692404"/>
                  </a:cubicBezTo>
                  <a:lnTo>
                    <a:pt x="3810" y="703199"/>
                  </a:lnTo>
                  <a:lnTo>
                    <a:pt x="1397" y="712724"/>
                  </a:lnTo>
                  <a:lnTo>
                    <a:pt x="0" y="720344"/>
                  </a:lnTo>
                  <a:lnTo>
                    <a:pt x="0" y="725170"/>
                  </a:lnTo>
                  <a:lnTo>
                    <a:pt x="8636" y="733679"/>
                  </a:lnTo>
                  <a:lnTo>
                    <a:pt x="14986" y="734060"/>
                  </a:lnTo>
                  <a:lnTo>
                    <a:pt x="23749" y="732536"/>
                  </a:lnTo>
                  <a:lnTo>
                    <a:pt x="32004" y="723900"/>
                  </a:lnTo>
                  <a:lnTo>
                    <a:pt x="35687" y="715899"/>
                  </a:lnTo>
                  <a:lnTo>
                    <a:pt x="38354" y="704850"/>
                  </a:lnTo>
                  <a:lnTo>
                    <a:pt x="42291" y="694817"/>
                  </a:lnTo>
                  <a:cubicBezTo>
                    <a:pt x="46736" y="680720"/>
                    <a:pt x="51181" y="666623"/>
                    <a:pt x="59309" y="649732"/>
                  </a:cubicBezTo>
                  <a:lnTo>
                    <a:pt x="63119" y="638683"/>
                  </a:lnTo>
                  <a:lnTo>
                    <a:pt x="65405" y="631317"/>
                  </a:lnTo>
                  <a:cubicBezTo>
                    <a:pt x="66167" y="626491"/>
                    <a:pt x="68961" y="622681"/>
                    <a:pt x="72136" y="614807"/>
                  </a:cubicBezTo>
                  <a:lnTo>
                    <a:pt x="77089" y="604393"/>
                  </a:lnTo>
                  <a:lnTo>
                    <a:pt x="79756" y="597027"/>
                  </a:lnTo>
                  <a:cubicBezTo>
                    <a:pt x="81026" y="595122"/>
                    <a:pt x="82169" y="592836"/>
                    <a:pt x="82550" y="590677"/>
                  </a:cubicBezTo>
                  <a:lnTo>
                    <a:pt x="92583" y="566928"/>
                  </a:lnTo>
                  <a:cubicBezTo>
                    <a:pt x="94615" y="562610"/>
                    <a:pt x="97028" y="558800"/>
                    <a:pt x="105156" y="549021"/>
                  </a:cubicBezTo>
                  <a:lnTo>
                    <a:pt x="110744" y="534416"/>
                  </a:lnTo>
                  <a:cubicBezTo>
                    <a:pt x="113157" y="525272"/>
                    <a:pt x="117602" y="517017"/>
                    <a:pt x="127000" y="503555"/>
                  </a:cubicBezTo>
                  <a:lnTo>
                    <a:pt x="136144" y="491998"/>
                  </a:lnTo>
                  <a:lnTo>
                    <a:pt x="137160" y="489839"/>
                  </a:lnTo>
                  <a:lnTo>
                    <a:pt x="138684" y="485521"/>
                  </a:lnTo>
                  <a:lnTo>
                    <a:pt x="141224" y="479806"/>
                  </a:lnTo>
                  <a:cubicBezTo>
                    <a:pt x="145415" y="473202"/>
                    <a:pt x="149987" y="466852"/>
                    <a:pt x="151384" y="457454"/>
                  </a:cubicBezTo>
                  <a:lnTo>
                    <a:pt x="153924" y="455295"/>
                  </a:lnTo>
                  <a:cubicBezTo>
                    <a:pt x="159766" y="450977"/>
                    <a:pt x="163576" y="445262"/>
                    <a:pt x="166751" y="437007"/>
                  </a:cubicBezTo>
                  <a:lnTo>
                    <a:pt x="172847" y="431419"/>
                  </a:lnTo>
                  <a:lnTo>
                    <a:pt x="179324" y="422529"/>
                  </a:lnTo>
                  <a:cubicBezTo>
                    <a:pt x="181864" y="418592"/>
                    <a:pt x="184785" y="414909"/>
                    <a:pt x="189230" y="407416"/>
                  </a:cubicBezTo>
                  <a:lnTo>
                    <a:pt x="194310" y="401447"/>
                  </a:lnTo>
                  <a:cubicBezTo>
                    <a:pt x="198374" y="397637"/>
                    <a:pt x="201422" y="393192"/>
                    <a:pt x="204724" y="388747"/>
                  </a:cubicBezTo>
                  <a:lnTo>
                    <a:pt x="217678" y="370205"/>
                  </a:lnTo>
                  <a:lnTo>
                    <a:pt x="226441" y="361188"/>
                  </a:lnTo>
                  <a:cubicBezTo>
                    <a:pt x="231394" y="355092"/>
                    <a:pt x="237109" y="349758"/>
                    <a:pt x="245364" y="340233"/>
                  </a:cubicBezTo>
                  <a:lnTo>
                    <a:pt x="252095" y="330962"/>
                  </a:lnTo>
                  <a:lnTo>
                    <a:pt x="256032" y="328422"/>
                  </a:lnTo>
                  <a:cubicBezTo>
                    <a:pt x="257683" y="325755"/>
                    <a:pt x="259207" y="323088"/>
                    <a:pt x="265176" y="316992"/>
                  </a:cubicBezTo>
                  <a:lnTo>
                    <a:pt x="274574" y="310134"/>
                  </a:lnTo>
                  <a:lnTo>
                    <a:pt x="279908" y="308356"/>
                  </a:lnTo>
                  <a:lnTo>
                    <a:pt x="284861" y="302514"/>
                  </a:lnTo>
                  <a:cubicBezTo>
                    <a:pt x="288036" y="296926"/>
                    <a:pt x="292481" y="292735"/>
                    <a:pt x="299466" y="289052"/>
                  </a:cubicBezTo>
                  <a:lnTo>
                    <a:pt x="306451" y="283972"/>
                  </a:lnTo>
                  <a:lnTo>
                    <a:pt x="313309" y="275209"/>
                  </a:lnTo>
                  <a:cubicBezTo>
                    <a:pt x="322961" y="270129"/>
                    <a:pt x="330708" y="262636"/>
                    <a:pt x="340741" y="251968"/>
                  </a:cubicBezTo>
                  <a:lnTo>
                    <a:pt x="347091" y="248539"/>
                  </a:lnTo>
                  <a:cubicBezTo>
                    <a:pt x="351155" y="245364"/>
                    <a:pt x="354838" y="242570"/>
                    <a:pt x="362712" y="236220"/>
                  </a:cubicBezTo>
                  <a:lnTo>
                    <a:pt x="371221" y="229489"/>
                  </a:lnTo>
                  <a:cubicBezTo>
                    <a:pt x="375412" y="226695"/>
                    <a:pt x="377571" y="222758"/>
                    <a:pt x="383794" y="215900"/>
                  </a:cubicBezTo>
                  <a:lnTo>
                    <a:pt x="391414" y="210439"/>
                  </a:lnTo>
                  <a:cubicBezTo>
                    <a:pt x="395859" y="207137"/>
                    <a:pt x="400685" y="204724"/>
                    <a:pt x="409321" y="202692"/>
                  </a:cubicBezTo>
                  <a:lnTo>
                    <a:pt x="415417" y="195961"/>
                  </a:lnTo>
                  <a:lnTo>
                    <a:pt x="423037" y="190754"/>
                  </a:lnTo>
                  <a:lnTo>
                    <a:pt x="427482" y="186309"/>
                  </a:lnTo>
                  <a:cubicBezTo>
                    <a:pt x="432181" y="182626"/>
                    <a:pt x="453517" y="169037"/>
                    <a:pt x="463804" y="164973"/>
                  </a:cubicBezTo>
                  <a:lnTo>
                    <a:pt x="471551" y="160020"/>
                  </a:lnTo>
                  <a:cubicBezTo>
                    <a:pt x="476377" y="159004"/>
                    <a:pt x="479552" y="155321"/>
                    <a:pt x="486029" y="151130"/>
                  </a:cubicBezTo>
                  <a:lnTo>
                    <a:pt x="493649" y="147320"/>
                  </a:lnTo>
                  <a:lnTo>
                    <a:pt x="498856" y="145923"/>
                  </a:lnTo>
                  <a:lnTo>
                    <a:pt x="500126" y="145034"/>
                  </a:lnTo>
                  <a:cubicBezTo>
                    <a:pt x="506730" y="137922"/>
                    <a:pt x="514858" y="133477"/>
                    <a:pt x="526034" y="131445"/>
                  </a:cubicBezTo>
                  <a:lnTo>
                    <a:pt x="534035" y="126873"/>
                  </a:lnTo>
                  <a:lnTo>
                    <a:pt x="545973" y="121158"/>
                  </a:lnTo>
                  <a:lnTo>
                    <a:pt x="547497" y="120904"/>
                  </a:lnTo>
                  <a:cubicBezTo>
                    <a:pt x="548005" y="120904"/>
                    <a:pt x="548513" y="120904"/>
                    <a:pt x="548894" y="120904"/>
                  </a:cubicBezTo>
                  <a:cubicBezTo>
                    <a:pt x="553974" y="120904"/>
                    <a:pt x="558673" y="119126"/>
                    <a:pt x="565277" y="113284"/>
                  </a:cubicBezTo>
                  <a:lnTo>
                    <a:pt x="572516" y="108839"/>
                  </a:lnTo>
                  <a:lnTo>
                    <a:pt x="577977" y="108204"/>
                  </a:lnTo>
                  <a:lnTo>
                    <a:pt x="586613" y="103378"/>
                  </a:lnTo>
                  <a:lnTo>
                    <a:pt x="592455" y="101219"/>
                  </a:lnTo>
                  <a:lnTo>
                    <a:pt x="598678" y="101092"/>
                  </a:lnTo>
                  <a:lnTo>
                    <a:pt x="604393" y="99060"/>
                  </a:lnTo>
                  <a:cubicBezTo>
                    <a:pt x="609981" y="96139"/>
                    <a:pt x="615315" y="92964"/>
                    <a:pt x="625094" y="88773"/>
                  </a:cubicBezTo>
                  <a:lnTo>
                    <a:pt x="633730" y="87503"/>
                  </a:lnTo>
                  <a:cubicBezTo>
                    <a:pt x="636143" y="85725"/>
                    <a:pt x="637921" y="84328"/>
                    <a:pt x="646303" y="80391"/>
                  </a:cubicBezTo>
                  <a:lnTo>
                    <a:pt x="659638" y="75819"/>
                  </a:lnTo>
                  <a:cubicBezTo>
                    <a:pt x="663321" y="74549"/>
                    <a:pt x="667131" y="74549"/>
                    <a:pt x="674878" y="71120"/>
                  </a:cubicBezTo>
                  <a:lnTo>
                    <a:pt x="686435" y="69596"/>
                  </a:lnTo>
                  <a:lnTo>
                    <a:pt x="691642" y="69215"/>
                  </a:lnTo>
                  <a:cubicBezTo>
                    <a:pt x="699262" y="66929"/>
                    <a:pt x="707898" y="65405"/>
                    <a:pt x="716788" y="60325"/>
                  </a:cubicBezTo>
                  <a:lnTo>
                    <a:pt x="723138" y="59690"/>
                  </a:lnTo>
                  <a:lnTo>
                    <a:pt x="731520" y="55753"/>
                  </a:lnTo>
                  <a:lnTo>
                    <a:pt x="740156" y="55245"/>
                  </a:lnTo>
                  <a:lnTo>
                    <a:pt x="747014" y="54610"/>
                  </a:lnTo>
                  <a:lnTo>
                    <a:pt x="753491" y="51816"/>
                  </a:lnTo>
                  <a:lnTo>
                    <a:pt x="761238" y="51562"/>
                  </a:lnTo>
                  <a:lnTo>
                    <a:pt x="770382" y="50419"/>
                  </a:lnTo>
                  <a:lnTo>
                    <a:pt x="775970" y="47752"/>
                  </a:lnTo>
                  <a:cubicBezTo>
                    <a:pt x="778637" y="46228"/>
                    <a:pt x="781177" y="44450"/>
                    <a:pt x="789813" y="42926"/>
                  </a:cubicBezTo>
                  <a:lnTo>
                    <a:pt x="802894" y="41402"/>
                  </a:lnTo>
                  <a:lnTo>
                    <a:pt x="807593" y="41529"/>
                  </a:lnTo>
                  <a:lnTo>
                    <a:pt x="816483" y="38608"/>
                  </a:lnTo>
                  <a:cubicBezTo>
                    <a:pt x="818515" y="38735"/>
                    <a:pt x="820420" y="39116"/>
                    <a:pt x="822579" y="39116"/>
                  </a:cubicBezTo>
                  <a:cubicBezTo>
                    <a:pt x="825500" y="39116"/>
                    <a:pt x="828802" y="38608"/>
                    <a:pt x="832993" y="36830"/>
                  </a:cubicBezTo>
                  <a:lnTo>
                    <a:pt x="842645" y="35179"/>
                  </a:lnTo>
                  <a:lnTo>
                    <a:pt x="851154" y="30734"/>
                  </a:lnTo>
                  <a:lnTo>
                    <a:pt x="857123" y="31496"/>
                  </a:lnTo>
                  <a:lnTo>
                    <a:pt x="866013" y="28956"/>
                  </a:lnTo>
                  <a:lnTo>
                    <a:pt x="878332" y="26543"/>
                  </a:lnTo>
                  <a:cubicBezTo>
                    <a:pt x="885571" y="23368"/>
                    <a:pt x="893318" y="21844"/>
                    <a:pt x="906526" y="17399"/>
                  </a:cubicBezTo>
                  <a:lnTo>
                    <a:pt x="918083" y="12192"/>
                  </a:lnTo>
                  <a:lnTo>
                    <a:pt x="917829" y="9398"/>
                  </a:lnTo>
                  <a:lnTo>
                    <a:pt x="923036" y="5334"/>
                  </a:lnTo>
                  <a:lnTo>
                    <a:pt x="921258" y="1905"/>
                  </a:lnTo>
                  <a:lnTo>
                    <a:pt x="918083" y="0"/>
                  </a:lnTo>
                  <a:close/>
                </a:path>
              </a:pathLst>
            </a:custGeom>
            <a:solidFill>
              <a:srgbClr val="F18A2D"/>
            </a:solidFill>
          </p:spPr>
          <p:txBody>
            <a:bodyPr/>
            <a:lstStyle/>
            <a:p>
              <a:endParaRPr lang="en-US"/>
            </a:p>
          </p:txBody>
        </p:sp>
        <p:sp>
          <p:nvSpPr>
            <p:cNvPr id="11" name="Freeform 8">
              <a:extLst>
                <a:ext uri="{FF2B5EF4-FFF2-40B4-BE49-F238E27FC236}">
                  <a16:creationId xmlns:a16="http://schemas.microsoft.com/office/drawing/2014/main" id="{9836E55F-9329-5F2C-063F-089DB64E103D}"/>
                </a:ext>
              </a:extLst>
            </p:cNvPr>
            <p:cNvSpPr/>
            <p:nvPr/>
          </p:nvSpPr>
          <p:spPr>
            <a:xfrm>
              <a:off x="856234" y="63500"/>
              <a:ext cx="187325" cy="211836"/>
            </a:xfrm>
            <a:custGeom>
              <a:avLst/>
              <a:gdLst/>
              <a:ahLst/>
              <a:cxnLst/>
              <a:rect l="l" t="t" r="r" b="b"/>
              <a:pathLst>
                <a:path w="187325" h="211836">
                  <a:moveTo>
                    <a:pt x="25273" y="0"/>
                  </a:moveTo>
                  <a:lnTo>
                    <a:pt x="18542" y="1270"/>
                  </a:lnTo>
                  <a:lnTo>
                    <a:pt x="8890" y="889"/>
                  </a:lnTo>
                  <a:lnTo>
                    <a:pt x="3937" y="4699"/>
                  </a:lnTo>
                  <a:lnTo>
                    <a:pt x="254" y="10668"/>
                  </a:lnTo>
                  <a:lnTo>
                    <a:pt x="0" y="13462"/>
                  </a:lnTo>
                  <a:cubicBezTo>
                    <a:pt x="635" y="16383"/>
                    <a:pt x="2032" y="19177"/>
                    <a:pt x="10541" y="21844"/>
                  </a:cubicBezTo>
                  <a:lnTo>
                    <a:pt x="22479" y="25781"/>
                  </a:lnTo>
                  <a:lnTo>
                    <a:pt x="27686" y="28702"/>
                  </a:lnTo>
                  <a:lnTo>
                    <a:pt x="32258" y="32385"/>
                  </a:lnTo>
                  <a:lnTo>
                    <a:pt x="58166" y="36068"/>
                  </a:lnTo>
                  <a:cubicBezTo>
                    <a:pt x="72517" y="40640"/>
                    <a:pt x="86741" y="45339"/>
                    <a:pt x="104140" y="50927"/>
                  </a:cubicBezTo>
                  <a:lnTo>
                    <a:pt x="112776" y="54864"/>
                  </a:lnTo>
                  <a:lnTo>
                    <a:pt x="118618" y="57150"/>
                  </a:lnTo>
                  <a:cubicBezTo>
                    <a:pt x="125730" y="58547"/>
                    <a:pt x="131826" y="62357"/>
                    <a:pt x="138303" y="65151"/>
                  </a:cubicBezTo>
                  <a:lnTo>
                    <a:pt x="146177" y="68834"/>
                  </a:lnTo>
                  <a:lnTo>
                    <a:pt x="147447" y="69469"/>
                  </a:lnTo>
                  <a:lnTo>
                    <a:pt x="148209" y="69850"/>
                  </a:lnTo>
                  <a:lnTo>
                    <a:pt x="149098" y="70612"/>
                  </a:lnTo>
                  <a:lnTo>
                    <a:pt x="149606" y="72390"/>
                  </a:lnTo>
                  <a:lnTo>
                    <a:pt x="149352" y="73025"/>
                  </a:lnTo>
                  <a:lnTo>
                    <a:pt x="149098" y="73406"/>
                  </a:lnTo>
                  <a:lnTo>
                    <a:pt x="146431" y="76454"/>
                  </a:lnTo>
                  <a:lnTo>
                    <a:pt x="141224" y="80645"/>
                  </a:lnTo>
                  <a:lnTo>
                    <a:pt x="139573" y="82042"/>
                  </a:lnTo>
                  <a:lnTo>
                    <a:pt x="130175" y="90805"/>
                  </a:lnTo>
                  <a:cubicBezTo>
                    <a:pt x="113538" y="107315"/>
                    <a:pt x="97409" y="124460"/>
                    <a:pt x="80645" y="146431"/>
                  </a:cubicBezTo>
                  <a:lnTo>
                    <a:pt x="74422" y="157226"/>
                  </a:lnTo>
                  <a:lnTo>
                    <a:pt x="69977" y="164846"/>
                  </a:lnTo>
                  <a:cubicBezTo>
                    <a:pt x="62611" y="172466"/>
                    <a:pt x="56515" y="181483"/>
                    <a:pt x="50800" y="193802"/>
                  </a:cubicBezTo>
                  <a:lnTo>
                    <a:pt x="48895" y="199263"/>
                  </a:lnTo>
                  <a:lnTo>
                    <a:pt x="51816" y="204343"/>
                  </a:lnTo>
                  <a:lnTo>
                    <a:pt x="63246" y="211836"/>
                  </a:lnTo>
                  <a:lnTo>
                    <a:pt x="68580" y="205232"/>
                  </a:lnTo>
                  <a:lnTo>
                    <a:pt x="74676" y="195834"/>
                  </a:lnTo>
                  <a:lnTo>
                    <a:pt x="82804" y="191262"/>
                  </a:lnTo>
                  <a:lnTo>
                    <a:pt x="86868" y="188087"/>
                  </a:lnTo>
                  <a:lnTo>
                    <a:pt x="89662" y="184404"/>
                  </a:lnTo>
                  <a:cubicBezTo>
                    <a:pt x="95123" y="179832"/>
                    <a:pt x="99568" y="174371"/>
                    <a:pt x="103886" y="168783"/>
                  </a:cubicBezTo>
                  <a:lnTo>
                    <a:pt x="120904" y="149098"/>
                  </a:lnTo>
                  <a:cubicBezTo>
                    <a:pt x="127381" y="143129"/>
                    <a:pt x="133350" y="136906"/>
                    <a:pt x="139192" y="130556"/>
                  </a:cubicBezTo>
                  <a:lnTo>
                    <a:pt x="162179" y="107696"/>
                  </a:lnTo>
                  <a:lnTo>
                    <a:pt x="164846" y="105537"/>
                  </a:lnTo>
                  <a:lnTo>
                    <a:pt x="171196" y="99568"/>
                  </a:lnTo>
                  <a:lnTo>
                    <a:pt x="174879" y="95250"/>
                  </a:lnTo>
                  <a:lnTo>
                    <a:pt x="177546" y="91694"/>
                  </a:lnTo>
                  <a:cubicBezTo>
                    <a:pt x="184023" y="82296"/>
                    <a:pt x="187325" y="70612"/>
                    <a:pt x="182626" y="57404"/>
                  </a:cubicBezTo>
                  <a:lnTo>
                    <a:pt x="178181" y="50419"/>
                  </a:lnTo>
                  <a:lnTo>
                    <a:pt x="172085" y="44577"/>
                  </a:lnTo>
                  <a:lnTo>
                    <a:pt x="167513" y="41656"/>
                  </a:lnTo>
                  <a:cubicBezTo>
                    <a:pt x="165481" y="40386"/>
                    <a:pt x="162052" y="38608"/>
                    <a:pt x="161036" y="38100"/>
                  </a:cubicBezTo>
                  <a:lnTo>
                    <a:pt x="126111" y="23114"/>
                  </a:lnTo>
                  <a:cubicBezTo>
                    <a:pt x="122174" y="21590"/>
                    <a:pt x="118491" y="19558"/>
                    <a:pt x="112268" y="15367"/>
                  </a:cubicBezTo>
                  <a:lnTo>
                    <a:pt x="101600" y="13716"/>
                  </a:lnTo>
                  <a:lnTo>
                    <a:pt x="93472" y="11557"/>
                  </a:lnTo>
                  <a:cubicBezTo>
                    <a:pt x="89535" y="10160"/>
                    <a:pt x="85598" y="8509"/>
                    <a:pt x="73152" y="6731"/>
                  </a:cubicBezTo>
                  <a:lnTo>
                    <a:pt x="58166" y="1778"/>
                  </a:lnTo>
                  <a:cubicBezTo>
                    <a:pt x="47625" y="1270"/>
                    <a:pt x="37973" y="1778"/>
                    <a:pt x="26670" y="0"/>
                  </a:cubicBezTo>
                  <a:close/>
                </a:path>
              </a:pathLst>
            </a:custGeom>
            <a:solidFill>
              <a:srgbClr val="F18A2D"/>
            </a:solidFill>
          </p:spPr>
          <p:txBody>
            <a:bodyPr/>
            <a:lstStyle/>
            <a:p>
              <a:endParaRPr lang="en-US"/>
            </a:p>
          </p:txBody>
        </p:sp>
      </p:grpSp>
      <p:sp>
        <p:nvSpPr>
          <p:cNvPr id="12" name="TextBox 9">
            <a:extLst>
              <a:ext uri="{FF2B5EF4-FFF2-40B4-BE49-F238E27FC236}">
                <a16:creationId xmlns:a16="http://schemas.microsoft.com/office/drawing/2014/main" id="{D1D1AFFC-43E8-A849-80C4-5F21E3E97AF9}"/>
              </a:ext>
            </a:extLst>
          </p:cNvPr>
          <p:cNvSpPr txBox="1"/>
          <p:nvPr userDrawn="1"/>
        </p:nvSpPr>
        <p:spPr>
          <a:xfrm>
            <a:off x="1028700" y="2159635"/>
            <a:ext cx="9575987" cy="6910705"/>
          </a:xfrm>
          <a:prstGeom prst="rect">
            <a:avLst/>
          </a:prstGeom>
        </p:spPr>
        <p:txBody>
          <a:bodyPr lIns="0" tIns="0" rIns="0" bIns="0" rtlCol="0" anchor="t">
            <a:spAutoFit/>
          </a:bodyPr>
          <a:lstStyle/>
          <a:p>
            <a:pPr algn="l">
              <a:lnSpc>
                <a:spcPts val="3919"/>
              </a:lnSpc>
            </a:pPr>
            <a:r>
              <a:rPr lang="en-US" sz="2799">
                <a:solidFill>
                  <a:srgbClr val="00642F"/>
                </a:solidFill>
                <a:latin typeface="Montserrat"/>
                <a:ea typeface="Montserrat"/>
                <a:cs typeface="Montserrat"/>
                <a:sym typeface="Montserrat"/>
              </a:rPr>
              <a:t>Set within 44-acres of beautiful, ancient woodland on the Berkshire/Hampshire border (just 10 miles south of Reading), Ufton Court is a children’s experiential education charity and one of the South East's leading providers of history and outdoor learning programmes for UK school trips.</a:t>
            </a:r>
          </a:p>
          <a:p>
            <a:pPr algn="l">
              <a:lnSpc>
                <a:spcPts val="3919"/>
              </a:lnSpc>
            </a:pPr>
            <a:r>
              <a:rPr lang="en-US" sz="2799">
                <a:solidFill>
                  <a:srgbClr val="00642F"/>
                </a:solidFill>
                <a:latin typeface="Montserrat"/>
                <a:ea typeface="Montserrat"/>
                <a:cs typeface="Montserrat"/>
                <a:sym typeface="Montserrat"/>
              </a:rPr>
              <a:t> </a:t>
            </a:r>
          </a:p>
          <a:p>
            <a:pPr algn="l">
              <a:lnSpc>
                <a:spcPts val="3919"/>
              </a:lnSpc>
            </a:pPr>
            <a:r>
              <a:rPr lang="en-US" sz="2799" spc="-55">
                <a:solidFill>
                  <a:srgbClr val="00642F"/>
                </a:solidFill>
                <a:latin typeface="Montserrat"/>
                <a:ea typeface="Montserrat"/>
                <a:cs typeface="Montserrat"/>
                <a:sym typeface="Montserrat"/>
              </a:rPr>
              <a:t>Ufton Court</a:t>
            </a:r>
          </a:p>
          <a:p>
            <a:pPr algn="l">
              <a:lnSpc>
                <a:spcPts val="3919"/>
              </a:lnSpc>
            </a:pPr>
            <a:r>
              <a:rPr lang="en-US" sz="2799" spc="-55">
                <a:solidFill>
                  <a:srgbClr val="00642F"/>
                </a:solidFill>
                <a:latin typeface="Montserrat"/>
                <a:ea typeface="Montserrat"/>
                <a:cs typeface="Montserrat"/>
                <a:sym typeface="Montserrat"/>
              </a:rPr>
              <a:t>Green Lane</a:t>
            </a:r>
          </a:p>
          <a:p>
            <a:pPr algn="l">
              <a:lnSpc>
                <a:spcPts val="3919"/>
              </a:lnSpc>
            </a:pPr>
            <a:r>
              <a:rPr lang="en-US" sz="2799" spc="-55">
                <a:solidFill>
                  <a:srgbClr val="00642F"/>
                </a:solidFill>
                <a:latin typeface="Montserrat"/>
                <a:ea typeface="Montserrat"/>
                <a:cs typeface="Montserrat"/>
                <a:sym typeface="Montserrat"/>
              </a:rPr>
              <a:t>Ufton Nervet</a:t>
            </a:r>
          </a:p>
          <a:p>
            <a:pPr algn="l">
              <a:lnSpc>
                <a:spcPts val="3919"/>
              </a:lnSpc>
            </a:pPr>
            <a:r>
              <a:rPr lang="en-US" sz="2799" spc="-55">
                <a:solidFill>
                  <a:srgbClr val="00642F"/>
                </a:solidFill>
                <a:latin typeface="Montserrat"/>
                <a:ea typeface="Montserrat"/>
                <a:cs typeface="Montserrat"/>
                <a:sym typeface="Montserrat"/>
              </a:rPr>
              <a:t>Reading Berkshire</a:t>
            </a:r>
          </a:p>
          <a:p>
            <a:pPr algn="l">
              <a:lnSpc>
                <a:spcPts val="3919"/>
              </a:lnSpc>
            </a:pPr>
            <a:r>
              <a:rPr lang="en-US" sz="2799" spc="-55">
                <a:solidFill>
                  <a:srgbClr val="00642F"/>
                </a:solidFill>
                <a:latin typeface="Montserrat"/>
                <a:ea typeface="Montserrat"/>
                <a:cs typeface="Montserrat"/>
                <a:sym typeface="Montserrat"/>
              </a:rPr>
              <a:t>RG7 4HD</a:t>
            </a:r>
          </a:p>
          <a:p>
            <a:pPr algn="l">
              <a:lnSpc>
                <a:spcPts val="3919"/>
              </a:lnSpc>
            </a:pPr>
            <a:endParaRPr lang="en-US" sz="2799" spc="-55">
              <a:solidFill>
                <a:srgbClr val="00642F"/>
              </a:solidFill>
              <a:latin typeface="Montserrat"/>
              <a:ea typeface="Montserrat"/>
              <a:cs typeface="Montserrat"/>
              <a:sym typeface="Montserrat"/>
            </a:endParaRPr>
          </a:p>
          <a:p>
            <a:pPr algn="l">
              <a:lnSpc>
                <a:spcPts val="3919"/>
              </a:lnSpc>
            </a:pPr>
            <a:endParaRPr lang="en-US" sz="2799" spc="-55">
              <a:solidFill>
                <a:srgbClr val="00642F"/>
              </a:solidFill>
              <a:latin typeface="Montserrat"/>
              <a:ea typeface="Montserrat"/>
              <a:cs typeface="Montserrat"/>
              <a:sym typeface="Montserrat"/>
            </a:endParaRPr>
          </a:p>
        </p:txBody>
      </p:sp>
      <p:sp>
        <p:nvSpPr>
          <p:cNvPr id="13" name="Freeform 10">
            <a:extLst>
              <a:ext uri="{FF2B5EF4-FFF2-40B4-BE49-F238E27FC236}">
                <a16:creationId xmlns:a16="http://schemas.microsoft.com/office/drawing/2014/main" id="{DFBF4838-7CCC-5FDF-959D-534D71F3BAD0}"/>
              </a:ext>
            </a:extLst>
          </p:cNvPr>
          <p:cNvSpPr/>
          <p:nvPr userDrawn="1"/>
        </p:nvSpPr>
        <p:spPr>
          <a:xfrm>
            <a:off x="14228670" y="-2879493"/>
            <a:ext cx="6061260" cy="6022715"/>
          </a:xfrm>
          <a:custGeom>
            <a:avLst/>
            <a:gdLst/>
            <a:ahLst/>
            <a:cxnLst/>
            <a:rect l="l" t="t" r="r" b="b"/>
            <a:pathLst>
              <a:path w="6061260" h="6022715">
                <a:moveTo>
                  <a:pt x="0" y="0"/>
                </a:moveTo>
                <a:lnTo>
                  <a:pt x="6061260" y="0"/>
                </a:lnTo>
                <a:lnTo>
                  <a:pt x="6061260" y="6022715"/>
                </a:lnTo>
                <a:lnTo>
                  <a:pt x="0" y="602271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003616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Freedom to flourish">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Freeform 2">
            <a:extLst>
              <a:ext uri="{FF2B5EF4-FFF2-40B4-BE49-F238E27FC236}">
                <a16:creationId xmlns:a16="http://schemas.microsoft.com/office/drawing/2014/main" id="{61BB1F84-1333-8918-280B-721C3EFDDEF0}"/>
              </a:ext>
            </a:extLst>
          </p:cNvPr>
          <p:cNvSpPr/>
          <p:nvPr userDrawn="1"/>
        </p:nvSpPr>
        <p:spPr>
          <a:xfrm>
            <a:off x="13942449" y="-2879493"/>
            <a:ext cx="6061260" cy="6022715"/>
          </a:xfrm>
          <a:custGeom>
            <a:avLst/>
            <a:gdLst/>
            <a:ahLst/>
            <a:cxnLst/>
            <a:rect l="l" t="t" r="r" b="b"/>
            <a:pathLst>
              <a:path w="6061260" h="6022715">
                <a:moveTo>
                  <a:pt x="0" y="0"/>
                </a:moveTo>
                <a:lnTo>
                  <a:pt x="6061261" y="0"/>
                </a:lnTo>
                <a:lnTo>
                  <a:pt x="6061261" y="6022715"/>
                </a:lnTo>
                <a:lnTo>
                  <a:pt x="0" y="6022715"/>
                </a:lnTo>
                <a:lnTo>
                  <a:pt x="0" y="0"/>
                </a:lnTo>
                <a:close/>
              </a:path>
            </a:pathLst>
          </a:custGeom>
          <a:blipFill>
            <a:blip r:embed="rId2">
              <a:alphaModFix amt="79000"/>
            </a:blip>
            <a:stretch>
              <a:fillRect/>
            </a:stretch>
          </a:blipFill>
        </p:spPr>
        <p:txBody>
          <a:bodyPr/>
          <a:lstStyle/>
          <a:p>
            <a:endParaRPr lang="en-US"/>
          </a:p>
        </p:txBody>
      </p:sp>
      <p:sp>
        <p:nvSpPr>
          <p:cNvPr id="6" name="Freeform 3">
            <a:extLst>
              <a:ext uri="{FF2B5EF4-FFF2-40B4-BE49-F238E27FC236}">
                <a16:creationId xmlns:a16="http://schemas.microsoft.com/office/drawing/2014/main" id="{AD248B2F-A88F-593C-E5C1-B814421205CE}"/>
              </a:ext>
            </a:extLst>
          </p:cNvPr>
          <p:cNvSpPr/>
          <p:nvPr userDrawn="1"/>
        </p:nvSpPr>
        <p:spPr>
          <a:xfrm rot="183206">
            <a:off x="11839474" y="3283734"/>
            <a:ext cx="5436473" cy="6030937"/>
          </a:xfrm>
          <a:custGeom>
            <a:avLst/>
            <a:gdLst/>
            <a:ahLst/>
            <a:cxnLst/>
            <a:rect l="l" t="t" r="r" b="b"/>
            <a:pathLst>
              <a:path w="5436473" h="6030937">
                <a:moveTo>
                  <a:pt x="0" y="0"/>
                </a:moveTo>
                <a:lnTo>
                  <a:pt x="5436472" y="0"/>
                </a:lnTo>
                <a:lnTo>
                  <a:pt x="5436472" y="6030937"/>
                </a:lnTo>
                <a:lnTo>
                  <a:pt x="0" y="6030937"/>
                </a:lnTo>
                <a:lnTo>
                  <a:pt x="0" y="0"/>
                </a:lnTo>
                <a:close/>
              </a:path>
            </a:pathLst>
          </a:custGeom>
          <a:blipFill>
            <a:blip r:embed="rId3"/>
            <a:stretch>
              <a:fillRect/>
            </a:stretch>
          </a:blipFill>
        </p:spPr>
        <p:txBody>
          <a:bodyPr/>
          <a:lstStyle/>
          <a:p>
            <a:endParaRPr lang="en-US"/>
          </a:p>
        </p:txBody>
      </p:sp>
      <p:sp>
        <p:nvSpPr>
          <p:cNvPr id="7" name="Freeform 4">
            <a:extLst>
              <a:ext uri="{FF2B5EF4-FFF2-40B4-BE49-F238E27FC236}">
                <a16:creationId xmlns:a16="http://schemas.microsoft.com/office/drawing/2014/main" id="{2C1AE942-9A00-9EF8-2A51-677A947D1885}"/>
              </a:ext>
            </a:extLst>
          </p:cNvPr>
          <p:cNvSpPr/>
          <p:nvPr userDrawn="1"/>
        </p:nvSpPr>
        <p:spPr>
          <a:xfrm>
            <a:off x="15524307" y="6644905"/>
            <a:ext cx="6279474" cy="7284190"/>
          </a:xfrm>
          <a:custGeom>
            <a:avLst/>
            <a:gdLst/>
            <a:ahLst/>
            <a:cxnLst/>
            <a:rect l="l" t="t" r="r" b="b"/>
            <a:pathLst>
              <a:path w="6279474" h="7284190">
                <a:moveTo>
                  <a:pt x="0" y="0"/>
                </a:moveTo>
                <a:lnTo>
                  <a:pt x="6279474" y="0"/>
                </a:lnTo>
                <a:lnTo>
                  <a:pt x="6279474" y="7284190"/>
                </a:lnTo>
                <a:lnTo>
                  <a:pt x="0" y="7284190"/>
                </a:lnTo>
                <a:lnTo>
                  <a:pt x="0" y="0"/>
                </a:lnTo>
                <a:close/>
              </a:path>
            </a:pathLst>
          </a:custGeom>
          <a:blipFill>
            <a:blip r:embed="rId4">
              <a:alphaModFix amt="80000"/>
            </a:blip>
            <a:stretch>
              <a:fillRect/>
            </a:stretch>
          </a:blipFill>
        </p:spPr>
        <p:txBody>
          <a:bodyPr/>
          <a:lstStyle/>
          <a:p>
            <a:endParaRPr lang="en-US"/>
          </a:p>
        </p:txBody>
      </p:sp>
      <p:grpSp>
        <p:nvGrpSpPr>
          <p:cNvPr id="8" name="Group 5">
            <a:extLst>
              <a:ext uri="{FF2B5EF4-FFF2-40B4-BE49-F238E27FC236}">
                <a16:creationId xmlns:a16="http://schemas.microsoft.com/office/drawing/2014/main" id="{948B7001-5A9F-AAE5-5005-77006AAD57EA}"/>
              </a:ext>
            </a:extLst>
          </p:cNvPr>
          <p:cNvGrpSpPr/>
          <p:nvPr userDrawn="1"/>
        </p:nvGrpSpPr>
        <p:grpSpPr>
          <a:xfrm rot="175494">
            <a:off x="11856916" y="3251147"/>
            <a:ext cx="5444034" cy="6077061"/>
            <a:chOff x="292100" y="190500"/>
            <a:chExt cx="21297900" cy="23774400"/>
          </a:xfrm>
        </p:grpSpPr>
        <p:sp>
          <p:nvSpPr>
            <p:cNvPr id="9" name="Freeform 6">
              <a:extLst>
                <a:ext uri="{FF2B5EF4-FFF2-40B4-BE49-F238E27FC236}">
                  <a16:creationId xmlns:a16="http://schemas.microsoft.com/office/drawing/2014/main" id="{47F215B6-0459-2219-103C-624B2A8E1A8F}"/>
                </a:ext>
              </a:extLst>
            </p:cNvPr>
            <p:cNvSpPr/>
            <p:nvPr/>
          </p:nvSpPr>
          <p:spPr>
            <a:xfrm rot="183206">
              <a:off x="-546888" y="-522125"/>
              <a:ext cx="21910516" cy="24261721"/>
            </a:xfrm>
            <a:custGeom>
              <a:avLst/>
              <a:gdLst/>
              <a:ahLst/>
              <a:cxnLst/>
              <a:rect l="l" t="t" r="r" b="b"/>
              <a:pathLst>
                <a:path w="21910516" h="24261721">
                  <a:moveTo>
                    <a:pt x="27727" y="1291738"/>
                  </a:moveTo>
                  <a:lnTo>
                    <a:pt x="49708" y="1226975"/>
                  </a:lnTo>
                  <a:lnTo>
                    <a:pt x="137129" y="1196876"/>
                  </a:lnTo>
                  <a:lnTo>
                    <a:pt x="161140" y="1170159"/>
                  </a:lnTo>
                  <a:lnTo>
                    <a:pt x="366081" y="1197381"/>
                  </a:lnTo>
                  <a:lnTo>
                    <a:pt x="389416" y="1157982"/>
                  </a:lnTo>
                  <a:lnTo>
                    <a:pt x="438790" y="1129912"/>
                  </a:lnTo>
                  <a:lnTo>
                    <a:pt x="639673" y="1081042"/>
                  </a:lnTo>
                  <a:lnTo>
                    <a:pt x="869301" y="1094229"/>
                  </a:lnTo>
                  <a:lnTo>
                    <a:pt x="1160310" y="1065988"/>
                  </a:lnTo>
                  <a:lnTo>
                    <a:pt x="1199709" y="1089322"/>
                  </a:lnTo>
                  <a:lnTo>
                    <a:pt x="1326528" y="1082557"/>
                  </a:lnTo>
                  <a:lnTo>
                    <a:pt x="1439313" y="1051105"/>
                  </a:lnTo>
                  <a:lnTo>
                    <a:pt x="1933910" y="1024721"/>
                  </a:lnTo>
                  <a:lnTo>
                    <a:pt x="2046695" y="993269"/>
                  </a:lnTo>
                  <a:lnTo>
                    <a:pt x="2732874" y="982102"/>
                  </a:lnTo>
                  <a:lnTo>
                    <a:pt x="2901122" y="1036717"/>
                  </a:lnTo>
                  <a:lnTo>
                    <a:pt x="2951850" y="1034011"/>
                  </a:lnTo>
                  <a:lnTo>
                    <a:pt x="2988543" y="1006618"/>
                  </a:lnTo>
                  <a:lnTo>
                    <a:pt x="3064635" y="1002559"/>
                  </a:lnTo>
                  <a:lnTo>
                    <a:pt x="3116716" y="1025217"/>
                  </a:lnTo>
                  <a:lnTo>
                    <a:pt x="3256217" y="1017776"/>
                  </a:lnTo>
                  <a:lnTo>
                    <a:pt x="3430382" y="944895"/>
                  </a:lnTo>
                  <a:lnTo>
                    <a:pt x="4394212" y="893481"/>
                  </a:lnTo>
                  <a:lnTo>
                    <a:pt x="4485692" y="939473"/>
                  </a:lnTo>
                  <a:lnTo>
                    <a:pt x="4599830" y="933385"/>
                  </a:lnTo>
                  <a:lnTo>
                    <a:pt x="4686574" y="890604"/>
                  </a:lnTo>
                  <a:lnTo>
                    <a:pt x="5015629" y="860333"/>
                  </a:lnTo>
                  <a:lnTo>
                    <a:pt x="7058102" y="764099"/>
                  </a:lnTo>
                  <a:lnTo>
                    <a:pt x="7271666" y="714552"/>
                  </a:lnTo>
                  <a:lnTo>
                    <a:pt x="7754257" y="701527"/>
                  </a:lnTo>
                  <a:lnTo>
                    <a:pt x="7971880" y="728073"/>
                  </a:lnTo>
                  <a:lnTo>
                    <a:pt x="8274895" y="686473"/>
                  </a:lnTo>
                  <a:lnTo>
                    <a:pt x="10329374" y="576881"/>
                  </a:lnTo>
                  <a:lnTo>
                    <a:pt x="10799960" y="577214"/>
                  </a:lnTo>
                  <a:lnTo>
                    <a:pt x="10886704" y="534433"/>
                  </a:lnTo>
                  <a:lnTo>
                    <a:pt x="11571530" y="497902"/>
                  </a:lnTo>
                  <a:lnTo>
                    <a:pt x="11853240" y="533747"/>
                  </a:lnTo>
                  <a:lnTo>
                    <a:pt x="11929331" y="529688"/>
                  </a:lnTo>
                  <a:lnTo>
                    <a:pt x="12015399" y="474225"/>
                  </a:lnTo>
                  <a:lnTo>
                    <a:pt x="13207504" y="410634"/>
                  </a:lnTo>
                  <a:lnTo>
                    <a:pt x="13361717" y="440562"/>
                  </a:lnTo>
                  <a:lnTo>
                    <a:pt x="13427833" y="487907"/>
                  </a:lnTo>
                  <a:lnTo>
                    <a:pt x="13530642" y="507859"/>
                  </a:lnTo>
                  <a:lnTo>
                    <a:pt x="13728818" y="408261"/>
                  </a:lnTo>
                  <a:lnTo>
                    <a:pt x="13830274" y="402850"/>
                  </a:lnTo>
                  <a:lnTo>
                    <a:pt x="13947794" y="460171"/>
                  </a:lnTo>
                  <a:lnTo>
                    <a:pt x="14162035" y="423307"/>
                  </a:lnTo>
                  <a:lnTo>
                    <a:pt x="14391663" y="436494"/>
                  </a:lnTo>
                  <a:lnTo>
                    <a:pt x="14427679" y="396418"/>
                  </a:lnTo>
                  <a:lnTo>
                    <a:pt x="14465725" y="394389"/>
                  </a:lnTo>
                  <a:lnTo>
                    <a:pt x="14564475" y="338249"/>
                  </a:lnTo>
                  <a:lnTo>
                    <a:pt x="15884076" y="280575"/>
                  </a:lnTo>
                  <a:lnTo>
                    <a:pt x="16141098" y="330455"/>
                  </a:lnTo>
                  <a:lnTo>
                    <a:pt x="16242554" y="325043"/>
                  </a:lnTo>
                  <a:lnTo>
                    <a:pt x="16279247" y="297650"/>
                  </a:lnTo>
                  <a:lnTo>
                    <a:pt x="16482835" y="299508"/>
                  </a:lnTo>
                  <a:lnTo>
                    <a:pt x="16582261" y="256050"/>
                  </a:lnTo>
                  <a:lnTo>
                    <a:pt x="16708404" y="236603"/>
                  </a:lnTo>
                  <a:lnTo>
                    <a:pt x="16899311" y="239137"/>
                  </a:lnTo>
                  <a:lnTo>
                    <a:pt x="17002796" y="271771"/>
                  </a:lnTo>
                  <a:lnTo>
                    <a:pt x="17127586" y="226960"/>
                  </a:lnTo>
                  <a:lnTo>
                    <a:pt x="17151597" y="200243"/>
                  </a:lnTo>
                  <a:lnTo>
                    <a:pt x="17533409" y="205313"/>
                  </a:lnTo>
                  <a:lnTo>
                    <a:pt x="17572808" y="228647"/>
                  </a:lnTo>
                  <a:lnTo>
                    <a:pt x="17750355" y="219176"/>
                  </a:lnTo>
                  <a:lnTo>
                    <a:pt x="17875146" y="174365"/>
                  </a:lnTo>
                  <a:lnTo>
                    <a:pt x="18014647" y="166924"/>
                  </a:lnTo>
                  <a:lnTo>
                    <a:pt x="18218912" y="181464"/>
                  </a:lnTo>
                  <a:lnTo>
                    <a:pt x="18322397" y="214098"/>
                  </a:lnTo>
                  <a:lnTo>
                    <a:pt x="18702180" y="181121"/>
                  </a:lnTo>
                  <a:lnTo>
                    <a:pt x="18779624" y="202426"/>
                  </a:lnTo>
                  <a:lnTo>
                    <a:pt x="18966472" y="128868"/>
                  </a:lnTo>
                  <a:lnTo>
                    <a:pt x="19080609" y="122780"/>
                  </a:lnTo>
                  <a:lnTo>
                    <a:pt x="19171413" y="156090"/>
                  </a:lnTo>
                  <a:lnTo>
                    <a:pt x="19234822" y="152708"/>
                  </a:lnTo>
                  <a:lnTo>
                    <a:pt x="19246151" y="126667"/>
                  </a:lnTo>
                  <a:lnTo>
                    <a:pt x="19321567" y="109927"/>
                  </a:lnTo>
                  <a:lnTo>
                    <a:pt x="19345578" y="83210"/>
                  </a:lnTo>
                  <a:lnTo>
                    <a:pt x="19421669" y="79151"/>
                  </a:lnTo>
                  <a:lnTo>
                    <a:pt x="19591271" y="159130"/>
                  </a:lnTo>
                  <a:lnTo>
                    <a:pt x="19740072" y="87602"/>
                  </a:lnTo>
                  <a:lnTo>
                    <a:pt x="20220634" y="36531"/>
                  </a:lnTo>
                  <a:lnTo>
                    <a:pt x="20905460" y="0"/>
                  </a:lnTo>
                  <a:lnTo>
                    <a:pt x="21020274" y="6594"/>
                  </a:lnTo>
                  <a:lnTo>
                    <a:pt x="21149800" y="50557"/>
                  </a:lnTo>
                  <a:lnTo>
                    <a:pt x="21151324" y="317555"/>
                  </a:lnTo>
                  <a:lnTo>
                    <a:pt x="21179394" y="366930"/>
                  </a:lnTo>
                  <a:lnTo>
                    <a:pt x="21229960" y="1076443"/>
                  </a:lnTo>
                  <a:lnTo>
                    <a:pt x="21230808" y="1330759"/>
                  </a:lnTo>
                  <a:lnTo>
                    <a:pt x="21208150" y="1382840"/>
                  </a:lnTo>
                  <a:lnTo>
                    <a:pt x="21221003" y="1623798"/>
                  </a:lnTo>
                  <a:lnTo>
                    <a:pt x="21175688" y="1727959"/>
                  </a:lnTo>
                  <a:lnTo>
                    <a:pt x="21218469" y="1814704"/>
                  </a:lnTo>
                  <a:lnTo>
                    <a:pt x="21226587" y="1966887"/>
                  </a:lnTo>
                  <a:lnTo>
                    <a:pt x="21192600" y="2045009"/>
                  </a:lnTo>
                  <a:lnTo>
                    <a:pt x="21198688" y="2159146"/>
                  </a:lnTo>
                  <a:lnTo>
                    <a:pt x="21252799" y="2219850"/>
                  </a:lnTo>
                  <a:lnTo>
                    <a:pt x="21264976" y="2448126"/>
                  </a:lnTo>
                  <a:lnTo>
                    <a:pt x="21311816" y="2610962"/>
                  </a:lnTo>
                  <a:lnTo>
                    <a:pt x="21317228" y="2712418"/>
                  </a:lnTo>
                  <a:lnTo>
                    <a:pt x="21263966" y="2906030"/>
                  </a:lnTo>
                  <a:lnTo>
                    <a:pt x="21256696" y="3008162"/>
                  </a:lnTo>
                  <a:lnTo>
                    <a:pt x="21326194" y="3118917"/>
                  </a:lnTo>
                  <a:lnTo>
                    <a:pt x="21369995" y="3701611"/>
                  </a:lnTo>
                  <a:lnTo>
                    <a:pt x="21402800" y="3839760"/>
                  </a:lnTo>
                  <a:lnTo>
                    <a:pt x="21371519" y="3968609"/>
                  </a:lnTo>
                  <a:lnTo>
                    <a:pt x="21370338" y="4184879"/>
                  </a:lnTo>
                  <a:lnTo>
                    <a:pt x="21347680" y="4236960"/>
                  </a:lnTo>
                  <a:lnTo>
                    <a:pt x="21357827" y="4427189"/>
                  </a:lnTo>
                  <a:lnTo>
                    <a:pt x="21387250" y="4501928"/>
                  </a:lnTo>
                  <a:lnTo>
                    <a:pt x="21404839" y="4831659"/>
                  </a:lnTo>
                  <a:lnTo>
                    <a:pt x="21358170" y="4910457"/>
                  </a:lnTo>
                  <a:lnTo>
                    <a:pt x="21366288" y="5062641"/>
                  </a:lnTo>
                  <a:lnTo>
                    <a:pt x="21437139" y="5198760"/>
                  </a:lnTo>
                  <a:lnTo>
                    <a:pt x="21423952" y="5428389"/>
                  </a:lnTo>
                  <a:lnTo>
                    <a:pt x="21454052" y="5515809"/>
                  </a:lnTo>
                  <a:lnTo>
                    <a:pt x="21501064" y="5920279"/>
                  </a:lnTo>
                  <a:lnTo>
                    <a:pt x="21437149" y="6152614"/>
                  </a:lnTo>
                  <a:lnTo>
                    <a:pt x="21439855" y="6203342"/>
                  </a:lnTo>
                  <a:lnTo>
                    <a:pt x="21493965" y="6264046"/>
                  </a:lnTo>
                  <a:lnTo>
                    <a:pt x="21512059" y="6364825"/>
                  </a:lnTo>
                  <a:lnTo>
                    <a:pt x="21476719" y="6417582"/>
                  </a:lnTo>
                  <a:lnTo>
                    <a:pt x="21444762" y="6533749"/>
                  </a:lnTo>
                  <a:lnTo>
                    <a:pt x="21482303" y="6760672"/>
                  </a:lnTo>
                  <a:lnTo>
                    <a:pt x="21450345" y="6876839"/>
                  </a:lnTo>
                  <a:lnTo>
                    <a:pt x="21490421" y="6912855"/>
                  </a:lnTo>
                  <a:lnTo>
                    <a:pt x="21547913" y="7036969"/>
                  </a:lnTo>
                  <a:lnTo>
                    <a:pt x="21532020" y="7215870"/>
                  </a:lnTo>
                  <a:lnTo>
                    <a:pt x="21559414" y="7252563"/>
                  </a:lnTo>
                  <a:lnTo>
                    <a:pt x="21577508" y="7353342"/>
                  </a:lnTo>
                  <a:lnTo>
                    <a:pt x="21525598" y="7572318"/>
                  </a:lnTo>
                  <a:lnTo>
                    <a:pt x="21551639" y="7583647"/>
                  </a:lnTo>
                  <a:lnTo>
                    <a:pt x="21553668" y="7621693"/>
                  </a:lnTo>
                  <a:lnTo>
                    <a:pt x="21580385" y="7645704"/>
                  </a:lnTo>
                  <a:lnTo>
                    <a:pt x="21590533" y="7835933"/>
                  </a:lnTo>
                  <a:lnTo>
                    <a:pt x="21625368" y="8012128"/>
                  </a:lnTo>
                  <a:lnTo>
                    <a:pt x="21603386" y="8076891"/>
                  </a:lnTo>
                  <a:lnTo>
                    <a:pt x="21627406" y="9004027"/>
                  </a:lnTo>
                  <a:lnTo>
                    <a:pt x="21603395" y="9030744"/>
                  </a:lnTo>
                  <a:lnTo>
                    <a:pt x="21636877" y="9181575"/>
                  </a:lnTo>
                  <a:lnTo>
                    <a:pt x="21649731" y="9422532"/>
                  </a:lnTo>
                  <a:lnTo>
                    <a:pt x="21591056" y="9514689"/>
                  </a:lnTo>
                  <a:lnTo>
                    <a:pt x="21597145" y="9628826"/>
                  </a:lnTo>
                  <a:lnTo>
                    <a:pt x="21683384" y="9814997"/>
                  </a:lnTo>
                  <a:lnTo>
                    <a:pt x="21693532" y="10005227"/>
                  </a:lnTo>
                  <a:lnTo>
                    <a:pt x="21658868" y="10070666"/>
                  </a:lnTo>
                  <a:lnTo>
                    <a:pt x="21642299" y="10236884"/>
                  </a:lnTo>
                  <a:lnTo>
                    <a:pt x="21737161" y="10346287"/>
                  </a:lnTo>
                  <a:lnTo>
                    <a:pt x="21759314" y="10523158"/>
                  </a:lnTo>
                  <a:lnTo>
                    <a:pt x="21798722" y="11500346"/>
                  </a:lnTo>
                  <a:lnTo>
                    <a:pt x="21798217" y="11729298"/>
                  </a:lnTo>
                  <a:lnTo>
                    <a:pt x="21764230" y="11807419"/>
                  </a:lnTo>
                  <a:lnTo>
                    <a:pt x="21784354" y="11946244"/>
                  </a:lnTo>
                  <a:lnTo>
                    <a:pt x="21840493" y="12044994"/>
                  </a:lnTo>
                  <a:lnTo>
                    <a:pt x="21852670" y="12273270"/>
                  </a:lnTo>
                  <a:lnTo>
                    <a:pt x="21848449" y="12909398"/>
                  </a:lnTo>
                  <a:lnTo>
                    <a:pt x="21832556" y="13088298"/>
                  </a:lnTo>
                  <a:lnTo>
                    <a:pt x="21787917" y="13205142"/>
                  </a:lnTo>
                  <a:lnTo>
                    <a:pt x="21871450" y="13340585"/>
                  </a:lnTo>
                  <a:lnTo>
                    <a:pt x="21875509" y="13416676"/>
                  </a:lnTo>
                  <a:lnTo>
                    <a:pt x="21852851" y="13468757"/>
                  </a:lnTo>
                  <a:lnTo>
                    <a:pt x="21816158" y="13496151"/>
                  </a:lnTo>
                  <a:lnTo>
                    <a:pt x="21808212" y="13585601"/>
                  </a:lnTo>
                  <a:lnTo>
                    <a:pt x="21834252" y="13596930"/>
                  </a:lnTo>
                  <a:lnTo>
                    <a:pt x="21903751" y="13707685"/>
                  </a:lnTo>
                  <a:lnTo>
                    <a:pt x="21910516" y="13834505"/>
                  </a:lnTo>
                  <a:lnTo>
                    <a:pt x="21866724" y="14205664"/>
                  </a:lnTo>
                  <a:lnTo>
                    <a:pt x="21824114" y="14360554"/>
                  </a:lnTo>
                  <a:lnTo>
                    <a:pt x="21777445" y="14439352"/>
                  </a:lnTo>
                  <a:lnTo>
                    <a:pt x="21781504" y="14515444"/>
                  </a:lnTo>
                  <a:lnTo>
                    <a:pt x="21823609" y="14589506"/>
                  </a:lnTo>
                  <a:lnTo>
                    <a:pt x="21858444" y="14765701"/>
                  </a:lnTo>
                  <a:lnTo>
                    <a:pt x="21813128" y="14869862"/>
                  </a:lnTo>
                  <a:lnTo>
                    <a:pt x="21776435" y="14897256"/>
                  </a:lnTo>
                  <a:lnTo>
                    <a:pt x="21777788" y="14922620"/>
                  </a:lnTo>
                  <a:lnTo>
                    <a:pt x="21706432" y="15015452"/>
                  </a:lnTo>
                  <a:lnTo>
                    <a:pt x="21737208" y="15115555"/>
                  </a:lnTo>
                  <a:lnTo>
                    <a:pt x="21748032" y="15318467"/>
                  </a:lnTo>
                  <a:lnTo>
                    <a:pt x="21694769" y="15512079"/>
                  </a:lnTo>
                  <a:lnTo>
                    <a:pt x="21688852" y="15639575"/>
                  </a:lnTo>
                  <a:lnTo>
                    <a:pt x="21572857" y="15849251"/>
                  </a:lnTo>
                  <a:lnTo>
                    <a:pt x="21603632" y="15949354"/>
                  </a:lnTo>
                  <a:lnTo>
                    <a:pt x="21611750" y="16101538"/>
                  </a:lnTo>
                  <a:lnTo>
                    <a:pt x="21430658" y="16759819"/>
                  </a:lnTo>
                  <a:lnTo>
                    <a:pt x="21385342" y="16863980"/>
                  </a:lnTo>
                  <a:lnTo>
                    <a:pt x="21289975" y="16983530"/>
                  </a:lnTo>
                  <a:lnTo>
                    <a:pt x="21276788" y="17213159"/>
                  </a:lnTo>
                  <a:lnTo>
                    <a:pt x="21208814" y="17369401"/>
                  </a:lnTo>
                  <a:lnTo>
                    <a:pt x="21200191" y="17446170"/>
                  </a:lnTo>
                  <a:lnTo>
                    <a:pt x="21154199" y="17537649"/>
                  </a:lnTo>
                  <a:lnTo>
                    <a:pt x="21090960" y="17782666"/>
                  </a:lnTo>
                  <a:lnTo>
                    <a:pt x="20966342" y="18069111"/>
                  </a:lnTo>
                  <a:lnTo>
                    <a:pt x="20941654" y="18083145"/>
                  </a:lnTo>
                  <a:lnTo>
                    <a:pt x="20909020" y="18186631"/>
                  </a:lnTo>
                  <a:lnTo>
                    <a:pt x="20884333" y="18200666"/>
                  </a:lnTo>
                  <a:lnTo>
                    <a:pt x="20805707" y="18395631"/>
                  </a:lnTo>
                  <a:lnTo>
                    <a:pt x="20781019" y="18409666"/>
                  </a:lnTo>
                  <a:lnTo>
                    <a:pt x="20759714" y="18487110"/>
                  </a:lnTo>
                  <a:lnTo>
                    <a:pt x="20628330" y="18646736"/>
                  </a:lnTo>
                  <a:lnTo>
                    <a:pt x="20631036" y="18697463"/>
                  </a:lnTo>
                  <a:lnTo>
                    <a:pt x="20565092" y="18891752"/>
                  </a:lnTo>
                  <a:lnTo>
                    <a:pt x="20469048" y="18998620"/>
                  </a:lnTo>
                  <a:lnTo>
                    <a:pt x="20470401" y="19023984"/>
                  </a:lnTo>
                  <a:lnTo>
                    <a:pt x="20373681" y="19118169"/>
                  </a:lnTo>
                  <a:lnTo>
                    <a:pt x="20375034" y="19143533"/>
                  </a:lnTo>
                  <a:lnTo>
                    <a:pt x="20278990" y="19250401"/>
                  </a:lnTo>
                  <a:lnTo>
                    <a:pt x="20232998" y="19341881"/>
                  </a:lnTo>
                  <a:lnTo>
                    <a:pt x="20172294" y="19395991"/>
                  </a:lnTo>
                  <a:lnTo>
                    <a:pt x="20058328" y="19643714"/>
                  </a:lnTo>
                  <a:lnTo>
                    <a:pt x="19914938" y="19816697"/>
                  </a:lnTo>
                  <a:lnTo>
                    <a:pt x="19872329" y="19971587"/>
                  </a:lnTo>
                  <a:lnTo>
                    <a:pt x="19788967" y="20077778"/>
                  </a:lnTo>
                  <a:lnTo>
                    <a:pt x="19763603" y="20079131"/>
                  </a:lnTo>
                  <a:lnTo>
                    <a:pt x="19654201" y="20173993"/>
                  </a:lnTo>
                  <a:lnTo>
                    <a:pt x="19655554" y="20199357"/>
                  </a:lnTo>
                  <a:lnTo>
                    <a:pt x="19524846" y="20371664"/>
                  </a:lnTo>
                  <a:lnTo>
                    <a:pt x="19514870" y="20423069"/>
                  </a:lnTo>
                  <a:lnTo>
                    <a:pt x="19490183" y="20437104"/>
                  </a:lnTo>
                  <a:lnTo>
                    <a:pt x="19433538" y="20567306"/>
                  </a:lnTo>
                  <a:lnTo>
                    <a:pt x="19385516" y="20620740"/>
                  </a:lnTo>
                  <a:lnTo>
                    <a:pt x="19310777" y="20650163"/>
                  </a:lnTo>
                  <a:lnTo>
                    <a:pt x="19299448" y="20676203"/>
                  </a:lnTo>
                  <a:lnTo>
                    <a:pt x="19200699" y="20732343"/>
                  </a:lnTo>
                  <a:lnTo>
                    <a:pt x="19165359" y="20785100"/>
                  </a:lnTo>
                  <a:lnTo>
                    <a:pt x="19139995" y="20786453"/>
                  </a:lnTo>
                  <a:lnTo>
                    <a:pt x="18803165" y="21147808"/>
                  </a:lnTo>
                  <a:lnTo>
                    <a:pt x="18804518" y="21173172"/>
                  </a:lnTo>
                  <a:lnTo>
                    <a:pt x="18624436" y="21373549"/>
                  </a:lnTo>
                  <a:lnTo>
                    <a:pt x="18599072" y="21374902"/>
                  </a:lnTo>
                  <a:lnTo>
                    <a:pt x="18527039" y="21455053"/>
                  </a:lnTo>
                  <a:lnTo>
                    <a:pt x="18501675" y="21456406"/>
                  </a:lnTo>
                  <a:lnTo>
                    <a:pt x="18490346" y="21482446"/>
                  </a:lnTo>
                  <a:lnTo>
                    <a:pt x="18318211" y="21593373"/>
                  </a:lnTo>
                  <a:lnTo>
                    <a:pt x="18294876" y="21632772"/>
                  </a:lnTo>
                  <a:lnTo>
                    <a:pt x="18146751" y="21716982"/>
                  </a:lnTo>
                  <a:lnTo>
                    <a:pt x="18124093" y="21769063"/>
                  </a:lnTo>
                  <a:lnTo>
                    <a:pt x="18028050" y="21875930"/>
                  </a:lnTo>
                  <a:lnTo>
                    <a:pt x="17904612" y="21946105"/>
                  </a:lnTo>
                  <a:lnTo>
                    <a:pt x="17845262" y="22025580"/>
                  </a:lnTo>
                  <a:lnTo>
                    <a:pt x="17758517" y="22068361"/>
                  </a:lnTo>
                  <a:lnTo>
                    <a:pt x="17595005" y="22102519"/>
                  </a:lnTo>
                  <a:lnTo>
                    <a:pt x="17596358" y="22127883"/>
                  </a:lnTo>
                  <a:lnTo>
                    <a:pt x="17464298" y="22274826"/>
                  </a:lnTo>
                  <a:lnTo>
                    <a:pt x="17254792" y="22400465"/>
                  </a:lnTo>
                  <a:lnTo>
                    <a:pt x="17243464" y="22426505"/>
                  </a:lnTo>
                  <a:lnTo>
                    <a:pt x="17156719" y="22469286"/>
                  </a:lnTo>
                  <a:lnTo>
                    <a:pt x="17047317" y="22564149"/>
                  </a:lnTo>
                  <a:lnTo>
                    <a:pt x="16997266" y="22579537"/>
                  </a:lnTo>
                  <a:lnTo>
                    <a:pt x="16887863" y="22674399"/>
                  </a:lnTo>
                  <a:lnTo>
                    <a:pt x="16738386" y="22733245"/>
                  </a:lnTo>
                  <a:lnTo>
                    <a:pt x="16714375" y="22759962"/>
                  </a:lnTo>
                  <a:lnTo>
                    <a:pt x="16524822" y="22782791"/>
                  </a:lnTo>
                  <a:lnTo>
                    <a:pt x="16416772" y="22903017"/>
                  </a:lnTo>
                  <a:lnTo>
                    <a:pt x="16318023" y="22959157"/>
                  </a:lnTo>
                  <a:lnTo>
                    <a:pt x="16167869" y="23005321"/>
                  </a:lnTo>
                  <a:lnTo>
                    <a:pt x="16083830" y="23098830"/>
                  </a:lnTo>
                  <a:lnTo>
                    <a:pt x="16045784" y="23100860"/>
                  </a:lnTo>
                  <a:lnTo>
                    <a:pt x="15947711" y="23169682"/>
                  </a:lnTo>
                  <a:lnTo>
                    <a:pt x="15909665" y="23171711"/>
                  </a:lnTo>
                  <a:lnTo>
                    <a:pt x="15700160" y="23297349"/>
                  </a:lnTo>
                  <a:lnTo>
                    <a:pt x="15662114" y="23299379"/>
                  </a:lnTo>
                  <a:lnTo>
                    <a:pt x="15527348" y="23395594"/>
                  </a:lnTo>
                  <a:lnTo>
                    <a:pt x="15413887" y="23414364"/>
                  </a:lnTo>
                  <a:lnTo>
                    <a:pt x="15227040" y="23487922"/>
                  </a:lnTo>
                  <a:lnTo>
                    <a:pt x="14844723" y="23711805"/>
                  </a:lnTo>
                  <a:lnTo>
                    <a:pt x="14553037" y="23727364"/>
                  </a:lnTo>
                  <a:lnTo>
                    <a:pt x="14365514" y="23788239"/>
                  </a:lnTo>
                  <a:lnTo>
                    <a:pt x="14238694" y="23795004"/>
                  </a:lnTo>
                  <a:lnTo>
                    <a:pt x="13927733" y="23926054"/>
                  </a:lnTo>
                  <a:lnTo>
                    <a:pt x="13864323" y="23929437"/>
                  </a:lnTo>
                  <a:lnTo>
                    <a:pt x="13815625" y="23970189"/>
                  </a:lnTo>
                  <a:lnTo>
                    <a:pt x="13777579" y="23972218"/>
                  </a:lnTo>
                  <a:lnTo>
                    <a:pt x="13654142" y="24042393"/>
                  </a:lnTo>
                  <a:lnTo>
                    <a:pt x="13527999" y="24061840"/>
                  </a:lnTo>
                  <a:lnTo>
                    <a:pt x="13466618" y="24103268"/>
                  </a:lnTo>
                  <a:lnTo>
                    <a:pt x="13316464" y="24149432"/>
                  </a:lnTo>
                  <a:lnTo>
                    <a:pt x="13215008" y="24154844"/>
                  </a:lnTo>
                  <a:lnTo>
                    <a:pt x="13086836" y="24136245"/>
                  </a:lnTo>
                  <a:lnTo>
                    <a:pt x="13047437" y="24112911"/>
                  </a:lnTo>
                  <a:lnTo>
                    <a:pt x="12819161" y="24125088"/>
                  </a:lnTo>
                  <a:lnTo>
                    <a:pt x="12693695" y="24157217"/>
                  </a:lnTo>
                  <a:lnTo>
                    <a:pt x="12558252" y="24240750"/>
                  </a:lnTo>
                  <a:lnTo>
                    <a:pt x="12165111" y="24261721"/>
                  </a:lnTo>
                  <a:lnTo>
                    <a:pt x="11908089" y="24211841"/>
                  </a:lnTo>
                  <a:lnTo>
                    <a:pt x="11604398" y="24240759"/>
                  </a:lnTo>
                  <a:lnTo>
                    <a:pt x="11463544" y="24222837"/>
                  </a:lnTo>
                  <a:lnTo>
                    <a:pt x="11235268" y="24235014"/>
                  </a:lnTo>
                  <a:lnTo>
                    <a:pt x="11055015" y="24193757"/>
                  </a:lnTo>
                  <a:lnTo>
                    <a:pt x="10433598" y="24226905"/>
                  </a:lnTo>
                  <a:lnTo>
                    <a:pt x="10293420" y="24221665"/>
                  </a:lnTo>
                  <a:lnTo>
                    <a:pt x="10177253" y="24189707"/>
                  </a:lnTo>
                  <a:lnTo>
                    <a:pt x="10025069" y="24197825"/>
                  </a:lnTo>
                  <a:lnTo>
                    <a:pt x="9950330" y="24227248"/>
                  </a:lnTo>
                  <a:lnTo>
                    <a:pt x="9786141" y="24248725"/>
                  </a:lnTo>
                  <a:lnTo>
                    <a:pt x="9758748" y="24212032"/>
                  </a:lnTo>
                  <a:lnTo>
                    <a:pt x="9733384" y="24213385"/>
                  </a:lnTo>
                  <a:lnTo>
                    <a:pt x="9719349" y="24188697"/>
                  </a:lnTo>
                  <a:lnTo>
                    <a:pt x="9693985" y="24190050"/>
                  </a:lnTo>
                  <a:lnTo>
                    <a:pt x="9679950" y="24165363"/>
                  </a:lnTo>
                  <a:lnTo>
                    <a:pt x="9654586" y="24166716"/>
                  </a:lnTo>
                  <a:lnTo>
                    <a:pt x="9640551" y="24142028"/>
                  </a:lnTo>
                  <a:lnTo>
                    <a:pt x="9589147" y="24132052"/>
                  </a:lnTo>
                  <a:lnTo>
                    <a:pt x="9523031" y="24084707"/>
                  </a:lnTo>
                  <a:lnTo>
                    <a:pt x="9329419" y="24031445"/>
                  </a:lnTo>
                  <a:lnTo>
                    <a:pt x="9215281" y="24037533"/>
                  </a:lnTo>
                  <a:lnTo>
                    <a:pt x="8983623" y="23986300"/>
                  </a:lnTo>
                  <a:lnTo>
                    <a:pt x="8866103" y="23928979"/>
                  </a:lnTo>
                  <a:lnTo>
                    <a:pt x="8737254" y="23897698"/>
                  </a:lnTo>
                  <a:lnTo>
                    <a:pt x="8631739" y="23827018"/>
                  </a:lnTo>
                  <a:lnTo>
                    <a:pt x="8275291" y="23820596"/>
                  </a:lnTo>
                  <a:lnTo>
                    <a:pt x="8197170" y="23786609"/>
                  </a:lnTo>
                  <a:lnTo>
                    <a:pt x="8063585" y="23666554"/>
                  </a:lnTo>
                  <a:lnTo>
                    <a:pt x="8011504" y="23643896"/>
                  </a:lnTo>
                  <a:lnTo>
                    <a:pt x="7770547" y="23656750"/>
                  </a:lnTo>
                  <a:lnTo>
                    <a:pt x="7589617" y="23602811"/>
                  </a:lnTo>
                  <a:lnTo>
                    <a:pt x="7538889" y="23605517"/>
                  </a:lnTo>
                  <a:lnTo>
                    <a:pt x="7421368" y="23548195"/>
                  </a:lnTo>
                  <a:lnTo>
                    <a:pt x="7340541" y="23463481"/>
                  </a:lnTo>
                  <a:lnTo>
                    <a:pt x="7082166" y="23388237"/>
                  </a:lnTo>
                  <a:lnTo>
                    <a:pt x="7068131" y="23363549"/>
                  </a:lnTo>
                  <a:lnTo>
                    <a:pt x="6937929" y="23306904"/>
                  </a:lnTo>
                  <a:lnTo>
                    <a:pt x="6845096" y="23235548"/>
                  </a:lnTo>
                  <a:lnTo>
                    <a:pt x="6598727" y="23146946"/>
                  </a:lnTo>
                  <a:lnTo>
                    <a:pt x="6505218" y="23062907"/>
                  </a:lnTo>
                  <a:lnTo>
                    <a:pt x="6061854" y="22857633"/>
                  </a:lnTo>
                  <a:lnTo>
                    <a:pt x="5862830" y="22702915"/>
                  </a:lnTo>
                  <a:lnTo>
                    <a:pt x="5837466" y="22704268"/>
                  </a:lnTo>
                  <a:lnTo>
                    <a:pt x="5770674" y="22644240"/>
                  </a:lnTo>
                  <a:lnTo>
                    <a:pt x="5705911" y="22622259"/>
                  </a:lnTo>
                  <a:lnTo>
                    <a:pt x="5678517" y="22585566"/>
                  </a:lnTo>
                  <a:lnTo>
                    <a:pt x="5653153" y="22586919"/>
                  </a:lnTo>
                  <a:lnTo>
                    <a:pt x="5520922" y="22492228"/>
                  </a:lnTo>
                  <a:lnTo>
                    <a:pt x="5469517" y="22482252"/>
                  </a:lnTo>
                  <a:lnTo>
                    <a:pt x="5455482" y="22457565"/>
                  </a:lnTo>
                  <a:lnTo>
                    <a:pt x="5311922" y="22388914"/>
                  </a:lnTo>
                  <a:lnTo>
                    <a:pt x="5284528" y="22352221"/>
                  </a:lnTo>
                  <a:lnTo>
                    <a:pt x="5219765" y="22330240"/>
                  </a:lnTo>
                  <a:lnTo>
                    <a:pt x="5192372" y="22293547"/>
                  </a:lnTo>
                  <a:lnTo>
                    <a:pt x="5127609" y="22271566"/>
                  </a:lnTo>
                  <a:lnTo>
                    <a:pt x="5100216" y="22234873"/>
                  </a:lnTo>
                  <a:lnTo>
                    <a:pt x="5074852" y="22236226"/>
                  </a:lnTo>
                  <a:lnTo>
                    <a:pt x="4886480" y="22042785"/>
                  </a:lnTo>
                  <a:lnTo>
                    <a:pt x="4768960" y="21985464"/>
                  </a:lnTo>
                  <a:lnTo>
                    <a:pt x="4621340" y="21840722"/>
                  </a:lnTo>
                  <a:lnTo>
                    <a:pt x="4451739" y="21760742"/>
                  </a:lnTo>
                  <a:lnTo>
                    <a:pt x="4423669" y="21711367"/>
                  </a:lnTo>
                  <a:lnTo>
                    <a:pt x="4370912" y="21676027"/>
                  </a:lnTo>
                  <a:lnTo>
                    <a:pt x="4369559" y="21650664"/>
                  </a:lnTo>
                  <a:lnTo>
                    <a:pt x="4276726" y="21579307"/>
                  </a:lnTo>
                  <a:lnTo>
                    <a:pt x="4275373" y="21553943"/>
                  </a:lnTo>
                  <a:lnTo>
                    <a:pt x="3807827" y="21133752"/>
                  </a:lnTo>
                  <a:lnTo>
                    <a:pt x="3779081" y="21071695"/>
                  </a:lnTo>
                  <a:lnTo>
                    <a:pt x="3604744" y="20902942"/>
                  </a:lnTo>
                  <a:lnTo>
                    <a:pt x="3549281" y="20816874"/>
                  </a:lnTo>
                  <a:lnTo>
                    <a:pt x="3483165" y="20769529"/>
                  </a:lnTo>
                  <a:lnTo>
                    <a:pt x="3481812" y="20744165"/>
                  </a:lnTo>
                  <a:lnTo>
                    <a:pt x="3229354" y="20541425"/>
                  </a:lnTo>
                  <a:lnTo>
                    <a:pt x="3118427" y="20369289"/>
                  </a:lnTo>
                  <a:lnTo>
                    <a:pt x="3024918" y="20285251"/>
                  </a:lnTo>
                  <a:lnTo>
                    <a:pt x="3023565" y="20259887"/>
                  </a:lnTo>
                  <a:lnTo>
                    <a:pt x="2984166" y="20236552"/>
                  </a:lnTo>
                  <a:lnTo>
                    <a:pt x="2982813" y="20211188"/>
                  </a:lnTo>
                  <a:lnTo>
                    <a:pt x="2943414" y="20187854"/>
                  </a:lnTo>
                  <a:lnTo>
                    <a:pt x="2942061" y="20162490"/>
                  </a:lnTo>
                  <a:lnTo>
                    <a:pt x="2902662" y="20139155"/>
                  </a:lnTo>
                  <a:lnTo>
                    <a:pt x="2901309" y="20113792"/>
                  </a:lnTo>
                  <a:lnTo>
                    <a:pt x="2861910" y="20090457"/>
                  </a:lnTo>
                  <a:lnTo>
                    <a:pt x="2860557" y="20065093"/>
                  </a:lnTo>
                  <a:lnTo>
                    <a:pt x="2821159" y="20041759"/>
                  </a:lnTo>
                  <a:lnTo>
                    <a:pt x="2819806" y="20016395"/>
                  </a:lnTo>
                  <a:lnTo>
                    <a:pt x="2738978" y="19931680"/>
                  </a:lnTo>
                  <a:lnTo>
                    <a:pt x="2557200" y="19623425"/>
                  </a:lnTo>
                  <a:lnTo>
                    <a:pt x="2531160" y="19612096"/>
                  </a:lnTo>
                  <a:lnTo>
                    <a:pt x="2501737" y="19537357"/>
                  </a:lnTo>
                  <a:lnTo>
                    <a:pt x="2475696" y="19526028"/>
                  </a:lnTo>
                  <a:lnTo>
                    <a:pt x="2446274" y="19451290"/>
                  </a:lnTo>
                  <a:lnTo>
                    <a:pt x="2366123" y="19379257"/>
                  </a:lnTo>
                  <a:lnTo>
                    <a:pt x="2266525" y="19181081"/>
                  </a:lnTo>
                  <a:lnTo>
                    <a:pt x="2240485" y="19169752"/>
                  </a:lnTo>
                  <a:lnTo>
                    <a:pt x="2184345" y="19071002"/>
                  </a:lnTo>
                  <a:lnTo>
                    <a:pt x="2144946" y="19047667"/>
                  </a:lnTo>
                  <a:lnTo>
                    <a:pt x="2143593" y="19022304"/>
                  </a:lnTo>
                  <a:lnTo>
                    <a:pt x="2117552" y="19010975"/>
                  </a:lnTo>
                  <a:lnTo>
                    <a:pt x="2061413" y="18912225"/>
                  </a:lnTo>
                  <a:lnTo>
                    <a:pt x="2022014" y="18888890"/>
                  </a:lnTo>
                  <a:lnTo>
                    <a:pt x="2020661" y="18863526"/>
                  </a:lnTo>
                  <a:lnTo>
                    <a:pt x="1954545" y="18816181"/>
                  </a:lnTo>
                  <a:lnTo>
                    <a:pt x="1814872" y="18581989"/>
                  </a:lnTo>
                  <a:lnTo>
                    <a:pt x="1812671" y="18302309"/>
                  </a:lnTo>
                  <a:lnTo>
                    <a:pt x="1613475" y="17905957"/>
                  </a:lnTo>
                  <a:lnTo>
                    <a:pt x="1493249" y="17797907"/>
                  </a:lnTo>
                  <a:lnTo>
                    <a:pt x="1441168" y="17775249"/>
                  </a:lnTo>
                  <a:lnTo>
                    <a:pt x="1308089" y="17426243"/>
                  </a:lnTo>
                  <a:lnTo>
                    <a:pt x="1210177" y="16782845"/>
                  </a:lnTo>
                  <a:lnTo>
                    <a:pt x="1099251" y="16610709"/>
                  </a:lnTo>
                  <a:lnTo>
                    <a:pt x="1026875" y="16207592"/>
                  </a:lnTo>
                  <a:lnTo>
                    <a:pt x="960083" y="16147565"/>
                  </a:lnTo>
                  <a:lnTo>
                    <a:pt x="889908" y="16024128"/>
                  </a:lnTo>
                  <a:lnTo>
                    <a:pt x="931841" y="15856556"/>
                  </a:lnTo>
                  <a:lnTo>
                    <a:pt x="925753" y="15742418"/>
                  </a:lnTo>
                  <a:lnTo>
                    <a:pt x="885506" y="15464768"/>
                  </a:lnTo>
                  <a:lnTo>
                    <a:pt x="828690" y="15353336"/>
                  </a:lnTo>
                  <a:lnTo>
                    <a:pt x="784717" y="14529008"/>
                  </a:lnTo>
                  <a:lnTo>
                    <a:pt x="755294" y="14454269"/>
                  </a:lnTo>
                  <a:lnTo>
                    <a:pt x="735676" y="14086492"/>
                  </a:lnTo>
                  <a:lnTo>
                    <a:pt x="674124" y="13886287"/>
                  </a:lnTo>
                  <a:lnTo>
                    <a:pt x="618661" y="13800219"/>
                  </a:lnTo>
                  <a:lnTo>
                    <a:pt x="703881" y="13490440"/>
                  </a:lnTo>
                  <a:lnTo>
                    <a:pt x="760525" y="13360237"/>
                  </a:lnTo>
                  <a:lnTo>
                    <a:pt x="745814" y="13322868"/>
                  </a:lnTo>
                  <a:lnTo>
                    <a:pt x="719774" y="13311539"/>
                  </a:lnTo>
                  <a:lnTo>
                    <a:pt x="674286" y="13174067"/>
                  </a:lnTo>
                  <a:lnTo>
                    <a:pt x="698126" y="12905716"/>
                  </a:lnTo>
                  <a:lnTo>
                    <a:pt x="636574" y="12705511"/>
                  </a:lnTo>
                  <a:lnTo>
                    <a:pt x="617460" y="12108781"/>
                  </a:lnTo>
                  <a:lnTo>
                    <a:pt x="566561" y="11869854"/>
                  </a:lnTo>
                  <a:lnTo>
                    <a:pt x="559796" y="11743034"/>
                  </a:lnTo>
                  <a:lnTo>
                    <a:pt x="584989" y="11500047"/>
                  </a:lnTo>
                  <a:lnTo>
                    <a:pt x="556071" y="11196356"/>
                  </a:lnTo>
                  <a:lnTo>
                    <a:pt x="578052" y="11131593"/>
                  </a:lnTo>
                  <a:lnTo>
                    <a:pt x="571964" y="11017456"/>
                  </a:lnTo>
                  <a:lnTo>
                    <a:pt x="533746" y="10777851"/>
                  </a:lnTo>
                  <a:lnTo>
                    <a:pt x="542874" y="10472131"/>
                  </a:lnTo>
                  <a:lnTo>
                    <a:pt x="524780" y="10371352"/>
                  </a:lnTo>
                  <a:lnTo>
                    <a:pt x="455282" y="10260596"/>
                  </a:lnTo>
                  <a:lnTo>
                    <a:pt x="453253" y="10222550"/>
                  </a:lnTo>
                  <a:lnTo>
                    <a:pt x="520550" y="10053626"/>
                  </a:lnTo>
                  <a:lnTo>
                    <a:pt x="525791" y="9913448"/>
                  </a:lnTo>
                  <a:lnTo>
                    <a:pt x="509050" y="9838032"/>
                  </a:lnTo>
                  <a:lnTo>
                    <a:pt x="440904" y="9752641"/>
                  </a:lnTo>
                  <a:lnTo>
                    <a:pt x="394064" y="9589805"/>
                  </a:lnTo>
                  <a:lnTo>
                    <a:pt x="397951" y="9424263"/>
                  </a:lnTo>
                  <a:lnTo>
                    <a:pt x="429232" y="9295414"/>
                  </a:lnTo>
                  <a:lnTo>
                    <a:pt x="453243" y="9268697"/>
                  </a:lnTo>
                  <a:lnTo>
                    <a:pt x="437684" y="8977011"/>
                  </a:lnTo>
                  <a:lnTo>
                    <a:pt x="465582" y="8784752"/>
                  </a:lnTo>
                  <a:lnTo>
                    <a:pt x="445459" y="8645927"/>
                  </a:lnTo>
                  <a:lnTo>
                    <a:pt x="336562" y="8511838"/>
                  </a:lnTo>
                  <a:lnTo>
                    <a:pt x="322860" y="8016564"/>
                  </a:lnTo>
                  <a:lnTo>
                    <a:pt x="383393" y="7720820"/>
                  </a:lnTo>
                  <a:lnTo>
                    <a:pt x="371216" y="7492545"/>
                  </a:lnTo>
                  <a:lnTo>
                    <a:pt x="338410" y="7354396"/>
                  </a:lnTo>
                  <a:lnTo>
                    <a:pt x="295629" y="7267652"/>
                  </a:lnTo>
                  <a:lnTo>
                    <a:pt x="275506" y="7128826"/>
                  </a:lnTo>
                  <a:lnTo>
                    <a:pt x="331474" y="6985942"/>
                  </a:lnTo>
                  <a:lnTo>
                    <a:pt x="356666" y="6742955"/>
                  </a:lnTo>
                  <a:lnTo>
                    <a:pt x="317773" y="6490669"/>
                  </a:lnTo>
                  <a:lnTo>
                    <a:pt x="287673" y="6403248"/>
                  </a:lnTo>
                  <a:lnTo>
                    <a:pt x="246921" y="6354550"/>
                  </a:lnTo>
                  <a:lnTo>
                    <a:pt x="230180" y="6279134"/>
                  </a:lnTo>
                  <a:lnTo>
                    <a:pt x="225445" y="6190361"/>
                  </a:lnTo>
                  <a:lnTo>
                    <a:pt x="258755" y="6099557"/>
                  </a:lnTo>
                  <a:lnTo>
                    <a:pt x="249961" y="5934692"/>
                  </a:lnTo>
                  <a:lnTo>
                    <a:pt x="176908" y="5518893"/>
                  </a:lnTo>
                  <a:lnTo>
                    <a:pt x="168114" y="5354027"/>
                  </a:lnTo>
                  <a:lnTo>
                    <a:pt x="211400" y="5211820"/>
                  </a:lnTo>
                  <a:lnTo>
                    <a:pt x="216641" y="5071641"/>
                  </a:lnTo>
                  <a:lnTo>
                    <a:pt x="147819" y="4973568"/>
                  </a:lnTo>
                  <a:lnTo>
                    <a:pt x="131755" y="4910835"/>
                  </a:lnTo>
                  <a:lnTo>
                    <a:pt x="109430" y="4492330"/>
                  </a:lnTo>
                  <a:lnTo>
                    <a:pt x="128706" y="4376839"/>
                  </a:lnTo>
                  <a:lnTo>
                    <a:pt x="105028" y="3932970"/>
                  </a:lnTo>
                  <a:lnTo>
                    <a:pt x="75605" y="3858231"/>
                  </a:lnTo>
                  <a:lnTo>
                    <a:pt x="70699" y="3527824"/>
                  </a:lnTo>
                  <a:lnTo>
                    <a:pt x="121931" y="3296166"/>
                  </a:lnTo>
                  <a:lnTo>
                    <a:pt x="65115" y="3184734"/>
                  </a:lnTo>
                  <a:lnTo>
                    <a:pt x="54968" y="2994504"/>
                  </a:lnTo>
                  <a:lnTo>
                    <a:pt x="108230" y="2800892"/>
                  </a:lnTo>
                  <a:lnTo>
                    <a:pt x="132241" y="2774175"/>
                  </a:lnTo>
                  <a:lnTo>
                    <a:pt x="83705" y="2102707"/>
                  </a:lnTo>
                  <a:lnTo>
                    <a:pt x="65611" y="2001928"/>
                  </a:lnTo>
                  <a:lnTo>
                    <a:pt x="8118" y="1877814"/>
                  </a:lnTo>
                  <a:lnTo>
                    <a:pt x="0" y="1725631"/>
                  </a:lnTo>
                  <a:lnTo>
                    <a:pt x="31281" y="1596782"/>
                  </a:lnTo>
                  <a:close/>
                </a:path>
              </a:pathLst>
            </a:custGeom>
            <a:blipFill>
              <a:blip r:embed="rId3"/>
              <a:stretch>
                <a:fillRect l="-324" t="-369" r="-2520" b="-2665"/>
              </a:stretch>
            </a:blipFill>
          </p:spPr>
          <p:txBody>
            <a:bodyPr/>
            <a:lstStyle/>
            <a:p>
              <a:endParaRPr lang="en-US"/>
            </a:p>
          </p:txBody>
        </p:sp>
      </p:grpSp>
      <p:sp>
        <p:nvSpPr>
          <p:cNvPr id="10" name="TextBox 7">
            <a:extLst>
              <a:ext uri="{FF2B5EF4-FFF2-40B4-BE49-F238E27FC236}">
                <a16:creationId xmlns:a16="http://schemas.microsoft.com/office/drawing/2014/main" id="{15206522-46CF-4927-35A2-C720D59C1ED5}"/>
              </a:ext>
            </a:extLst>
          </p:cNvPr>
          <p:cNvSpPr txBox="1"/>
          <p:nvPr userDrawn="1"/>
        </p:nvSpPr>
        <p:spPr>
          <a:xfrm>
            <a:off x="1028700" y="838200"/>
            <a:ext cx="13235030" cy="949325"/>
          </a:xfrm>
          <a:prstGeom prst="rect">
            <a:avLst/>
          </a:prstGeom>
        </p:spPr>
        <p:txBody>
          <a:bodyPr lIns="0" tIns="0" rIns="0" bIns="0" rtlCol="0" anchor="t">
            <a:spAutoFit/>
          </a:bodyPr>
          <a:lstStyle/>
          <a:p>
            <a:pPr algn="l">
              <a:lnSpc>
                <a:spcPts val="7000"/>
              </a:lnSpc>
            </a:pPr>
            <a:r>
              <a:rPr lang="en-US" sz="5000" spc="-145">
                <a:solidFill>
                  <a:srgbClr val="99054A"/>
                </a:solidFill>
                <a:latin typeface="Quincy CF Medium"/>
                <a:ea typeface="Quincy CF Medium"/>
                <a:cs typeface="Quincy CF Medium"/>
                <a:sym typeface="Quincy CF Medium"/>
              </a:rPr>
              <a:t>Freedom to flourish outside the classroom</a:t>
            </a:r>
          </a:p>
        </p:txBody>
      </p:sp>
      <p:grpSp>
        <p:nvGrpSpPr>
          <p:cNvPr id="11" name="Group 8">
            <a:extLst>
              <a:ext uri="{FF2B5EF4-FFF2-40B4-BE49-F238E27FC236}">
                <a16:creationId xmlns:a16="http://schemas.microsoft.com/office/drawing/2014/main" id="{EB3B35E9-A0B3-349D-0C6F-EDB9AECEB838}"/>
              </a:ext>
            </a:extLst>
          </p:cNvPr>
          <p:cNvGrpSpPr>
            <a:grpSpLocks noChangeAspect="1"/>
          </p:cNvGrpSpPr>
          <p:nvPr userDrawn="1"/>
        </p:nvGrpSpPr>
        <p:grpSpPr>
          <a:xfrm rot="-8455025">
            <a:off x="9285508" y="7676262"/>
            <a:ext cx="2638358" cy="2223107"/>
            <a:chOff x="0" y="0"/>
            <a:chExt cx="1104773" cy="930897"/>
          </a:xfrm>
        </p:grpSpPr>
        <p:sp>
          <p:nvSpPr>
            <p:cNvPr id="12" name="Freeform 9">
              <a:extLst>
                <a:ext uri="{FF2B5EF4-FFF2-40B4-BE49-F238E27FC236}">
                  <a16:creationId xmlns:a16="http://schemas.microsoft.com/office/drawing/2014/main" id="{4EC66E45-30BA-AD9E-78B0-45FF7CF5B141}"/>
                </a:ext>
              </a:extLst>
            </p:cNvPr>
            <p:cNvSpPr/>
            <p:nvPr/>
          </p:nvSpPr>
          <p:spPr>
            <a:xfrm>
              <a:off x="63627" y="132842"/>
              <a:ext cx="923036" cy="734060"/>
            </a:xfrm>
            <a:custGeom>
              <a:avLst/>
              <a:gdLst/>
              <a:ahLst/>
              <a:cxnLst/>
              <a:rect l="l" t="t" r="r" b="b"/>
              <a:pathLst>
                <a:path w="923036" h="734060">
                  <a:moveTo>
                    <a:pt x="918210" y="254"/>
                  </a:moveTo>
                  <a:lnTo>
                    <a:pt x="916432" y="381"/>
                  </a:lnTo>
                  <a:cubicBezTo>
                    <a:pt x="903605" y="1143"/>
                    <a:pt x="890778" y="1524"/>
                    <a:pt x="873887" y="3683"/>
                  </a:cubicBezTo>
                  <a:lnTo>
                    <a:pt x="865759" y="889"/>
                  </a:lnTo>
                  <a:lnTo>
                    <a:pt x="861060" y="1270"/>
                  </a:lnTo>
                  <a:lnTo>
                    <a:pt x="854583" y="3429"/>
                  </a:lnTo>
                  <a:cubicBezTo>
                    <a:pt x="846328" y="3556"/>
                    <a:pt x="837565" y="3175"/>
                    <a:pt x="825627" y="5588"/>
                  </a:cubicBezTo>
                  <a:lnTo>
                    <a:pt x="816102" y="5207"/>
                  </a:lnTo>
                  <a:lnTo>
                    <a:pt x="809625" y="5207"/>
                  </a:lnTo>
                  <a:cubicBezTo>
                    <a:pt x="794512" y="7493"/>
                    <a:pt x="779145" y="9271"/>
                    <a:pt x="759333" y="17399"/>
                  </a:cubicBezTo>
                  <a:lnTo>
                    <a:pt x="747014" y="17780"/>
                  </a:lnTo>
                  <a:lnTo>
                    <a:pt x="743077" y="19685"/>
                  </a:lnTo>
                  <a:lnTo>
                    <a:pt x="733679" y="24130"/>
                  </a:lnTo>
                  <a:lnTo>
                    <a:pt x="723392" y="25908"/>
                  </a:lnTo>
                  <a:lnTo>
                    <a:pt x="713105" y="27813"/>
                  </a:lnTo>
                  <a:lnTo>
                    <a:pt x="702310" y="30861"/>
                  </a:lnTo>
                  <a:cubicBezTo>
                    <a:pt x="697611" y="31750"/>
                    <a:pt x="692912" y="33147"/>
                    <a:pt x="683006" y="36830"/>
                  </a:cubicBezTo>
                  <a:lnTo>
                    <a:pt x="671957" y="38354"/>
                  </a:lnTo>
                  <a:cubicBezTo>
                    <a:pt x="666750" y="40894"/>
                    <a:pt x="660654" y="40005"/>
                    <a:pt x="651891" y="43815"/>
                  </a:cubicBezTo>
                  <a:lnTo>
                    <a:pt x="644779" y="47498"/>
                  </a:lnTo>
                  <a:cubicBezTo>
                    <a:pt x="640207" y="50165"/>
                    <a:pt x="635508" y="51689"/>
                    <a:pt x="627253" y="51689"/>
                  </a:cubicBezTo>
                  <a:cubicBezTo>
                    <a:pt x="626364" y="51689"/>
                    <a:pt x="625475" y="51689"/>
                    <a:pt x="624586" y="51689"/>
                  </a:cubicBezTo>
                  <a:lnTo>
                    <a:pt x="613537" y="56515"/>
                  </a:lnTo>
                  <a:lnTo>
                    <a:pt x="604901" y="60452"/>
                  </a:lnTo>
                  <a:lnTo>
                    <a:pt x="599313" y="60960"/>
                  </a:lnTo>
                  <a:lnTo>
                    <a:pt x="593725" y="64135"/>
                  </a:lnTo>
                  <a:lnTo>
                    <a:pt x="590931" y="65659"/>
                  </a:lnTo>
                  <a:cubicBezTo>
                    <a:pt x="580644" y="67945"/>
                    <a:pt x="571246" y="73025"/>
                    <a:pt x="556514" y="77724"/>
                  </a:cubicBezTo>
                  <a:lnTo>
                    <a:pt x="548513" y="83185"/>
                  </a:lnTo>
                  <a:cubicBezTo>
                    <a:pt x="546735" y="84709"/>
                    <a:pt x="544703" y="86233"/>
                    <a:pt x="537591" y="89916"/>
                  </a:cubicBezTo>
                  <a:lnTo>
                    <a:pt x="524764" y="93472"/>
                  </a:lnTo>
                  <a:lnTo>
                    <a:pt x="520954" y="96647"/>
                  </a:lnTo>
                  <a:cubicBezTo>
                    <a:pt x="514985" y="98425"/>
                    <a:pt x="508762" y="99314"/>
                    <a:pt x="497840" y="105156"/>
                  </a:cubicBezTo>
                  <a:lnTo>
                    <a:pt x="488315" y="111379"/>
                  </a:lnTo>
                  <a:cubicBezTo>
                    <a:pt x="483235" y="113792"/>
                    <a:pt x="478409" y="116713"/>
                    <a:pt x="471678" y="121285"/>
                  </a:cubicBezTo>
                  <a:lnTo>
                    <a:pt x="465836" y="126873"/>
                  </a:lnTo>
                  <a:lnTo>
                    <a:pt x="458343" y="129540"/>
                  </a:lnTo>
                  <a:lnTo>
                    <a:pt x="455168" y="130302"/>
                  </a:lnTo>
                  <a:cubicBezTo>
                    <a:pt x="448945" y="132461"/>
                    <a:pt x="443230" y="135382"/>
                    <a:pt x="436626" y="143891"/>
                  </a:cubicBezTo>
                  <a:lnTo>
                    <a:pt x="426466" y="148844"/>
                  </a:lnTo>
                  <a:lnTo>
                    <a:pt x="417322" y="152400"/>
                  </a:lnTo>
                  <a:lnTo>
                    <a:pt x="412369" y="156337"/>
                  </a:lnTo>
                  <a:cubicBezTo>
                    <a:pt x="410591" y="158115"/>
                    <a:pt x="408178" y="158877"/>
                    <a:pt x="400939" y="166878"/>
                  </a:cubicBezTo>
                  <a:lnTo>
                    <a:pt x="386080" y="173863"/>
                  </a:lnTo>
                  <a:cubicBezTo>
                    <a:pt x="378968" y="181102"/>
                    <a:pt x="371475" y="188468"/>
                    <a:pt x="360045" y="191389"/>
                  </a:cubicBezTo>
                  <a:lnTo>
                    <a:pt x="356743" y="193802"/>
                  </a:lnTo>
                  <a:lnTo>
                    <a:pt x="352044" y="199263"/>
                  </a:lnTo>
                  <a:lnTo>
                    <a:pt x="349123" y="203454"/>
                  </a:lnTo>
                  <a:cubicBezTo>
                    <a:pt x="346837" y="205232"/>
                    <a:pt x="344043" y="207137"/>
                    <a:pt x="337439" y="213233"/>
                  </a:cubicBezTo>
                  <a:lnTo>
                    <a:pt x="327025" y="217170"/>
                  </a:lnTo>
                  <a:cubicBezTo>
                    <a:pt x="322961" y="223266"/>
                    <a:pt x="323088" y="223393"/>
                    <a:pt x="313309" y="228854"/>
                  </a:cubicBezTo>
                  <a:lnTo>
                    <a:pt x="306832" y="235966"/>
                  </a:lnTo>
                  <a:lnTo>
                    <a:pt x="304546" y="238125"/>
                  </a:lnTo>
                  <a:cubicBezTo>
                    <a:pt x="297180" y="241935"/>
                    <a:pt x="291719" y="247777"/>
                    <a:pt x="286639" y="254127"/>
                  </a:cubicBezTo>
                  <a:lnTo>
                    <a:pt x="268605" y="273685"/>
                  </a:lnTo>
                  <a:cubicBezTo>
                    <a:pt x="261620" y="280416"/>
                    <a:pt x="254000" y="286512"/>
                    <a:pt x="244094" y="297307"/>
                  </a:cubicBezTo>
                  <a:lnTo>
                    <a:pt x="236093" y="302641"/>
                  </a:lnTo>
                  <a:cubicBezTo>
                    <a:pt x="231394" y="306959"/>
                    <a:pt x="226187" y="311150"/>
                    <a:pt x="222504" y="318262"/>
                  </a:cubicBezTo>
                  <a:lnTo>
                    <a:pt x="218313" y="322199"/>
                  </a:lnTo>
                  <a:lnTo>
                    <a:pt x="212344" y="329819"/>
                  </a:lnTo>
                  <a:lnTo>
                    <a:pt x="202565" y="338201"/>
                  </a:lnTo>
                  <a:lnTo>
                    <a:pt x="199009" y="345440"/>
                  </a:lnTo>
                  <a:lnTo>
                    <a:pt x="196723" y="348615"/>
                  </a:lnTo>
                  <a:cubicBezTo>
                    <a:pt x="191262" y="351282"/>
                    <a:pt x="186944" y="356235"/>
                    <a:pt x="181737" y="366522"/>
                  </a:cubicBezTo>
                  <a:lnTo>
                    <a:pt x="173228" y="376809"/>
                  </a:lnTo>
                  <a:lnTo>
                    <a:pt x="170307" y="382143"/>
                  </a:lnTo>
                  <a:cubicBezTo>
                    <a:pt x="161290" y="393954"/>
                    <a:pt x="153670" y="404495"/>
                    <a:pt x="142621" y="419354"/>
                  </a:cubicBezTo>
                  <a:lnTo>
                    <a:pt x="135509" y="428117"/>
                  </a:lnTo>
                  <a:cubicBezTo>
                    <a:pt x="133096" y="432308"/>
                    <a:pt x="129286" y="435610"/>
                    <a:pt x="124587" y="442976"/>
                  </a:cubicBezTo>
                  <a:lnTo>
                    <a:pt x="119761" y="451231"/>
                  </a:lnTo>
                  <a:lnTo>
                    <a:pt x="117602" y="456565"/>
                  </a:lnTo>
                  <a:lnTo>
                    <a:pt x="112522" y="461645"/>
                  </a:lnTo>
                  <a:lnTo>
                    <a:pt x="109220" y="464947"/>
                  </a:lnTo>
                  <a:cubicBezTo>
                    <a:pt x="108204" y="468122"/>
                    <a:pt x="107188" y="471170"/>
                    <a:pt x="103759" y="477393"/>
                  </a:cubicBezTo>
                  <a:lnTo>
                    <a:pt x="98298" y="488188"/>
                  </a:lnTo>
                  <a:lnTo>
                    <a:pt x="93218" y="494411"/>
                  </a:lnTo>
                  <a:cubicBezTo>
                    <a:pt x="91440" y="500761"/>
                    <a:pt x="88011" y="506222"/>
                    <a:pt x="85090" y="511937"/>
                  </a:cubicBezTo>
                  <a:lnTo>
                    <a:pt x="70485" y="542798"/>
                  </a:lnTo>
                  <a:cubicBezTo>
                    <a:pt x="69596" y="544957"/>
                    <a:pt x="68326" y="547243"/>
                    <a:pt x="66929" y="549148"/>
                  </a:cubicBezTo>
                  <a:lnTo>
                    <a:pt x="52324" y="576961"/>
                  </a:lnTo>
                  <a:cubicBezTo>
                    <a:pt x="50673" y="583438"/>
                    <a:pt x="46482" y="588391"/>
                    <a:pt x="41402" y="600837"/>
                  </a:cubicBezTo>
                  <a:lnTo>
                    <a:pt x="34925" y="613664"/>
                  </a:lnTo>
                  <a:cubicBezTo>
                    <a:pt x="30988" y="618871"/>
                    <a:pt x="28321" y="624713"/>
                    <a:pt x="25908" y="630809"/>
                  </a:cubicBezTo>
                  <a:lnTo>
                    <a:pt x="9652" y="676783"/>
                  </a:lnTo>
                  <a:cubicBezTo>
                    <a:pt x="9144" y="680720"/>
                    <a:pt x="8636" y="684784"/>
                    <a:pt x="6350" y="692404"/>
                  </a:cubicBezTo>
                  <a:lnTo>
                    <a:pt x="3810" y="703199"/>
                  </a:lnTo>
                  <a:lnTo>
                    <a:pt x="1397" y="712724"/>
                  </a:lnTo>
                  <a:lnTo>
                    <a:pt x="0" y="720344"/>
                  </a:lnTo>
                  <a:lnTo>
                    <a:pt x="0" y="725170"/>
                  </a:lnTo>
                  <a:lnTo>
                    <a:pt x="8636" y="733679"/>
                  </a:lnTo>
                  <a:lnTo>
                    <a:pt x="14986" y="734060"/>
                  </a:lnTo>
                  <a:lnTo>
                    <a:pt x="23749" y="732536"/>
                  </a:lnTo>
                  <a:lnTo>
                    <a:pt x="32004" y="723900"/>
                  </a:lnTo>
                  <a:lnTo>
                    <a:pt x="35687" y="715899"/>
                  </a:lnTo>
                  <a:lnTo>
                    <a:pt x="38354" y="704850"/>
                  </a:lnTo>
                  <a:lnTo>
                    <a:pt x="42291" y="694817"/>
                  </a:lnTo>
                  <a:cubicBezTo>
                    <a:pt x="46736" y="680720"/>
                    <a:pt x="51181" y="666623"/>
                    <a:pt x="59309" y="649732"/>
                  </a:cubicBezTo>
                  <a:lnTo>
                    <a:pt x="63119" y="638683"/>
                  </a:lnTo>
                  <a:lnTo>
                    <a:pt x="65405" y="631317"/>
                  </a:lnTo>
                  <a:cubicBezTo>
                    <a:pt x="66167" y="626491"/>
                    <a:pt x="68961" y="622681"/>
                    <a:pt x="72136" y="614807"/>
                  </a:cubicBezTo>
                  <a:lnTo>
                    <a:pt x="77089" y="604393"/>
                  </a:lnTo>
                  <a:lnTo>
                    <a:pt x="79756" y="597027"/>
                  </a:lnTo>
                  <a:cubicBezTo>
                    <a:pt x="81026" y="595122"/>
                    <a:pt x="82169" y="592836"/>
                    <a:pt x="82550" y="590677"/>
                  </a:cubicBezTo>
                  <a:lnTo>
                    <a:pt x="92583" y="566928"/>
                  </a:lnTo>
                  <a:cubicBezTo>
                    <a:pt x="94615" y="562610"/>
                    <a:pt x="97028" y="558800"/>
                    <a:pt x="105156" y="549021"/>
                  </a:cubicBezTo>
                  <a:lnTo>
                    <a:pt x="110744" y="534416"/>
                  </a:lnTo>
                  <a:cubicBezTo>
                    <a:pt x="113157" y="525272"/>
                    <a:pt x="117602" y="517017"/>
                    <a:pt x="127000" y="503555"/>
                  </a:cubicBezTo>
                  <a:lnTo>
                    <a:pt x="136144" y="491998"/>
                  </a:lnTo>
                  <a:lnTo>
                    <a:pt x="137160" y="489839"/>
                  </a:lnTo>
                  <a:lnTo>
                    <a:pt x="138684" y="485521"/>
                  </a:lnTo>
                  <a:lnTo>
                    <a:pt x="141224" y="479806"/>
                  </a:lnTo>
                  <a:cubicBezTo>
                    <a:pt x="145415" y="473202"/>
                    <a:pt x="149987" y="466852"/>
                    <a:pt x="151384" y="457454"/>
                  </a:cubicBezTo>
                  <a:lnTo>
                    <a:pt x="153924" y="455295"/>
                  </a:lnTo>
                  <a:cubicBezTo>
                    <a:pt x="159766" y="450977"/>
                    <a:pt x="163576" y="445262"/>
                    <a:pt x="166751" y="437007"/>
                  </a:cubicBezTo>
                  <a:lnTo>
                    <a:pt x="172847" y="431419"/>
                  </a:lnTo>
                  <a:lnTo>
                    <a:pt x="179324" y="422529"/>
                  </a:lnTo>
                  <a:cubicBezTo>
                    <a:pt x="181864" y="418592"/>
                    <a:pt x="184785" y="414909"/>
                    <a:pt x="189230" y="407416"/>
                  </a:cubicBezTo>
                  <a:lnTo>
                    <a:pt x="194310" y="401447"/>
                  </a:lnTo>
                  <a:cubicBezTo>
                    <a:pt x="198374" y="397637"/>
                    <a:pt x="201422" y="393192"/>
                    <a:pt x="204724" y="388747"/>
                  </a:cubicBezTo>
                  <a:lnTo>
                    <a:pt x="217678" y="370205"/>
                  </a:lnTo>
                  <a:lnTo>
                    <a:pt x="226441" y="361188"/>
                  </a:lnTo>
                  <a:cubicBezTo>
                    <a:pt x="231394" y="355092"/>
                    <a:pt x="237109" y="349758"/>
                    <a:pt x="245364" y="340233"/>
                  </a:cubicBezTo>
                  <a:lnTo>
                    <a:pt x="252095" y="330962"/>
                  </a:lnTo>
                  <a:lnTo>
                    <a:pt x="256032" y="328422"/>
                  </a:lnTo>
                  <a:cubicBezTo>
                    <a:pt x="257683" y="325755"/>
                    <a:pt x="259207" y="323088"/>
                    <a:pt x="265176" y="316992"/>
                  </a:cubicBezTo>
                  <a:lnTo>
                    <a:pt x="274574" y="310134"/>
                  </a:lnTo>
                  <a:lnTo>
                    <a:pt x="279908" y="308356"/>
                  </a:lnTo>
                  <a:lnTo>
                    <a:pt x="284861" y="302514"/>
                  </a:lnTo>
                  <a:cubicBezTo>
                    <a:pt x="288036" y="296926"/>
                    <a:pt x="292481" y="292735"/>
                    <a:pt x="299466" y="289052"/>
                  </a:cubicBezTo>
                  <a:lnTo>
                    <a:pt x="306451" y="283972"/>
                  </a:lnTo>
                  <a:lnTo>
                    <a:pt x="313309" y="275209"/>
                  </a:lnTo>
                  <a:cubicBezTo>
                    <a:pt x="322961" y="270129"/>
                    <a:pt x="330708" y="262636"/>
                    <a:pt x="340741" y="251968"/>
                  </a:cubicBezTo>
                  <a:lnTo>
                    <a:pt x="347091" y="248539"/>
                  </a:lnTo>
                  <a:cubicBezTo>
                    <a:pt x="351155" y="245364"/>
                    <a:pt x="354838" y="242570"/>
                    <a:pt x="362712" y="236220"/>
                  </a:cubicBezTo>
                  <a:lnTo>
                    <a:pt x="371221" y="229489"/>
                  </a:lnTo>
                  <a:cubicBezTo>
                    <a:pt x="375412" y="226695"/>
                    <a:pt x="377571" y="222758"/>
                    <a:pt x="383794" y="215900"/>
                  </a:cubicBezTo>
                  <a:lnTo>
                    <a:pt x="391414" y="210439"/>
                  </a:lnTo>
                  <a:cubicBezTo>
                    <a:pt x="395859" y="207137"/>
                    <a:pt x="400685" y="204724"/>
                    <a:pt x="409321" y="202692"/>
                  </a:cubicBezTo>
                  <a:lnTo>
                    <a:pt x="415417" y="195961"/>
                  </a:lnTo>
                  <a:lnTo>
                    <a:pt x="423037" y="190754"/>
                  </a:lnTo>
                  <a:lnTo>
                    <a:pt x="427482" y="186309"/>
                  </a:lnTo>
                  <a:cubicBezTo>
                    <a:pt x="432181" y="182626"/>
                    <a:pt x="453517" y="169037"/>
                    <a:pt x="463804" y="164973"/>
                  </a:cubicBezTo>
                  <a:lnTo>
                    <a:pt x="471551" y="160020"/>
                  </a:lnTo>
                  <a:cubicBezTo>
                    <a:pt x="476377" y="159004"/>
                    <a:pt x="479552" y="155321"/>
                    <a:pt x="486029" y="151130"/>
                  </a:cubicBezTo>
                  <a:lnTo>
                    <a:pt x="493649" y="147320"/>
                  </a:lnTo>
                  <a:lnTo>
                    <a:pt x="498856" y="145923"/>
                  </a:lnTo>
                  <a:lnTo>
                    <a:pt x="500126" y="145034"/>
                  </a:lnTo>
                  <a:cubicBezTo>
                    <a:pt x="506730" y="137922"/>
                    <a:pt x="514858" y="133477"/>
                    <a:pt x="526034" y="131445"/>
                  </a:cubicBezTo>
                  <a:lnTo>
                    <a:pt x="534035" y="126873"/>
                  </a:lnTo>
                  <a:lnTo>
                    <a:pt x="545973" y="121158"/>
                  </a:lnTo>
                  <a:lnTo>
                    <a:pt x="547497" y="120904"/>
                  </a:lnTo>
                  <a:cubicBezTo>
                    <a:pt x="548005" y="120904"/>
                    <a:pt x="548513" y="120904"/>
                    <a:pt x="548894" y="120904"/>
                  </a:cubicBezTo>
                  <a:cubicBezTo>
                    <a:pt x="553974" y="120904"/>
                    <a:pt x="558673" y="119126"/>
                    <a:pt x="565277" y="113284"/>
                  </a:cubicBezTo>
                  <a:lnTo>
                    <a:pt x="572516" y="108839"/>
                  </a:lnTo>
                  <a:lnTo>
                    <a:pt x="577977" y="108204"/>
                  </a:lnTo>
                  <a:lnTo>
                    <a:pt x="586613" y="103378"/>
                  </a:lnTo>
                  <a:lnTo>
                    <a:pt x="592455" y="101219"/>
                  </a:lnTo>
                  <a:lnTo>
                    <a:pt x="598678" y="101092"/>
                  </a:lnTo>
                  <a:lnTo>
                    <a:pt x="604393" y="99060"/>
                  </a:lnTo>
                  <a:cubicBezTo>
                    <a:pt x="609981" y="96139"/>
                    <a:pt x="615315" y="92964"/>
                    <a:pt x="625094" y="88773"/>
                  </a:cubicBezTo>
                  <a:lnTo>
                    <a:pt x="633730" y="87503"/>
                  </a:lnTo>
                  <a:cubicBezTo>
                    <a:pt x="636143" y="85725"/>
                    <a:pt x="637921" y="84328"/>
                    <a:pt x="646303" y="80391"/>
                  </a:cubicBezTo>
                  <a:lnTo>
                    <a:pt x="659638" y="75819"/>
                  </a:lnTo>
                  <a:cubicBezTo>
                    <a:pt x="663321" y="74549"/>
                    <a:pt x="667131" y="74549"/>
                    <a:pt x="674878" y="71120"/>
                  </a:cubicBezTo>
                  <a:lnTo>
                    <a:pt x="686435" y="69596"/>
                  </a:lnTo>
                  <a:lnTo>
                    <a:pt x="691642" y="69215"/>
                  </a:lnTo>
                  <a:cubicBezTo>
                    <a:pt x="699262" y="66929"/>
                    <a:pt x="707898" y="65405"/>
                    <a:pt x="716788" y="60325"/>
                  </a:cubicBezTo>
                  <a:lnTo>
                    <a:pt x="723138" y="59690"/>
                  </a:lnTo>
                  <a:lnTo>
                    <a:pt x="731520" y="55753"/>
                  </a:lnTo>
                  <a:lnTo>
                    <a:pt x="740156" y="55245"/>
                  </a:lnTo>
                  <a:lnTo>
                    <a:pt x="747014" y="54610"/>
                  </a:lnTo>
                  <a:lnTo>
                    <a:pt x="753491" y="51816"/>
                  </a:lnTo>
                  <a:lnTo>
                    <a:pt x="761238" y="51562"/>
                  </a:lnTo>
                  <a:lnTo>
                    <a:pt x="770382" y="50419"/>
                  </a:lnTo>
                  <a:lnTo>
                    <a:pt x="775970" y="47752"/>
                  </a:lnTo>
                  <a:cubicBezTo>
                    <a:pt x="778637" y="46228"/>
                    <a:pt x="781177" y="44450"/>
                    <a:pt x="789813" y="42926"/>
                  </a:cubicBezTo>
                  <a:lnTo>
                    <a:pt x="802894" y="41402"/>
                  </a:lnTo>
                  <a:lnTo>
                    <a:pt x="807593" y="41529"/>
                  </a:lnTo>
                  <a:lnTo>
                    <a:pt x="816483" y="38608"/>
                  </a:lnTo>
                  <a:cubicBezTo>
                    <a:pt x="818515" y="38735"/>
                    <a:pt x="820420" y="39116"/>
                    <a:pt x="822579" y="39116"/>
                  </a:cubicBezTo>
                  <a:cubicBezTo>
                    <a:pt x="825500" y="39116"/>
                    <a:pt x="828802" y="38608"/>
                    <a:pt x="832993" y="36830"/>
                  </a:cubicBezTo>
                  <a:lnTo>
                    <a:pt x="842645" y="35179"/>
                  </a:lnTo>
                  <a:lnTo>
                    <a:pt x="851154" y="30734"/>
                  </a:lnTo>
                  <a:lnTo>
                    <a:pt x="857123" y="31496"/>
                  </a:lnTo>
                  <a:lnTo>
                    <a:pt x="866013" y="28956"/>
                  </a:lnTo>
                  <a:lnTo>
                    <a:pt x="878332" y="26543"/>
                  </a:lnTo>
                  <a:cubicBezTo>
                    <a:pt x="885571" y="23368"/>
                    <a:pt x="893318" y="21844"/>
                    <a:pt x="906526" y="17399"/>
                  </a:cubicBezTo>
                  <a:lnTo>
                    <a:pt x="918083" y="12192"/>
                  </a:lnTo>
                  <a:lnTo>
                    <a:pt x="917829" y="9398"/>
                  </a:lnTo>
                  <a:lnTo>
                    <a:pt x="923036" y="5334"/>
                  </a:lnTo>
                  <a:lnTo>
                    <a:pt x="921258" y="1905"/>
                  </a:lnTo>
                  <a:lnTo>
                    <a:pt x="918083" y="0"/>
                  </a:lnTo>
                  <a:close/>
                </a:path>
              </a:pathLst>
            </a:custGeom>
            <a:solidFill>
              <a:srgbClr val="F18A2D"/>
            </a:solidFill>
          </p:spPr>
          <p:txBody>
            <a:bodyPr/>
            <a:lstStyle/>
            <a:p>
              <a:endParaRPr lang="en-US"/>
            </a:p>
          </p:txBody>
        </p:sp>
        <p:sp>
          <p:nvSpPr>
            <p:cNvPr id="13" name="Freeform 10">
              <a:extLst>
                <a:ext uri="{FF2B5EF4-FFF2-40B4-BE49-F238E27FC236}">
                  <a16:creationId xmlns:a16="http://schemas.microsoft.com/office/drawing/2014/main" id="{51ABEA4D-F871-A005-F591-DD49DA36365B}"/>
                </a:ext>
              </a:extLst>
            </p:cNvPr>
            <p:cNvSpPr/>
            <p:nvPr/>
          </p:nvSpPr>
          <p:spPr>
            <a:xfrm>
              <a:off x="856234" y="63500"/>
              <a:ext cx="187325" cy="211836"/>
            </a:xfrm>
            <a:custGeom>
              <a:avLst/>
              <a:gdLst/>
              <a:ahLst/>
              <a:cxnLst/>
              <a:rect l="l" t="t" r="r" b="b"/>
              <a:pathLst>
                <a:path w="187325" h="211836">
                  <a:moveTo>
                    <a:pt x="25273" y="0"/>
                  </a:moveTo>
                  <a:lnTo>
                    <a:pt x="18542" y="1270"/>
                  </a:lnTo>
                  <a:lnTo>
                    <a:pt x="8890" y="889"/>
                  </a:lnTo>
                  <a:lnTo>
                    <a:pt x="3937" y="4699"/>
                  </a:lnTo>
                  <a:lnTo>
                    <a:pt x="254" y="10668"/>
                  </a:lnTo>
                  <a:lnTo>
                    <a:pt x="0" y="13462"/>
                  </a:lnTo>
                  <a:cubicBezTo>
                    <a:pt x="635" y="16383"/>
                    <a:pt x="2032" y="19177"/>
                    <a:pt x="10541" y="21844"/>
                  </a:cubicBezTo>
                  <a:lnTo>
                    <a:pt x="22479" y="25781"/>
                  </a:lnTo>
                  <a:lnTo>
                    <a:pt x="27686" y="28702"/>
                  </a:lnTo>
                  <a:lnTo>
                    <a:pt x="32258" y="32385"/>
                  </a:lnTo>
                  <a:lnTo>
                    <a:pt x="58166" y="36068"/>
                  </a:lnTo>
                  <a:cubicBezTo>
                    <a:pt x="72517" y="40640"/>
                    <a:pt x="86741" y="45339"/>
                    <a:pt x="104140" y="50927"/>
                  </a:cubicBezTo>
                  <a:lnTo>
                    <a:pt x="112776" y="54864"/>
                  </a:lnTo>
                  <a:lnTo>
                    <a:pt x="118618" y="57150"/>
                  </a:lnTo>
                  <a:cubicBezTo>
                    <a:pt x="125730" y="58547"/>
                    <a:pt x="131826" y="62357"/>
                    <a:pt x="138303" y="65151"/>
                  </a:cubicBezTo>
                  <a:lnTo>
                    <a:pt x="146177" y="68834"/>
                  </a:lnTo>
                  <a:lnTo>
                    <a:pt x="147447" y="69469"/>
                  </a:lnTo>
                  <a:lnTo>
                    <a:pt x="148209" y="69850"/>
                  </a:lnTo>
                  <a:lnTo>
                    <a:pt x="149098" y="70612"/>
                  </a:lnTo>
                  <a:lnTo>
                    <a:pt x="149606" y="72390"/>
                  </a:lnTo>
                  <a:lnTo>
                    <a:pt x="149352" y="73025"/>
                  </a:lnTo>
                  <a:lnTo>
                    <a:pt x="149098" y="73406"/>
                  </a:lnTo>
                  <a:lnTo>
                    <a:pt x="146431" y="76454"/>
                  </a:lnTo>
                  <a:lnTo>
                    <a:pt x="141224" y="80645"/>
                  </a:lnTo>
                  <a:lnTo>
                    <a:pt x="139573" y="82042"/>
                  </a:lnTo>
                  <a:lnTo>
                    <a:pt x="130175" y="90805"/>
                  </a:lnTo>
                  <a:cubicBezTo>
                    <a:pt x="113538" y="107315"/>
                    <a:pt x="97409" y="124460"/>
                    <a:pt x="80645" y="146431"/>
                  </a:cubicBezTo>
                  <a:lnTo>
                    <a:pt x="74422" y="157226"/>
                  </a:lnTo>
                  <a:lnTo>
                    <a:pt x="69977" y="164846"/>
                  </a:lnTo>
                  <a:cubicBezTo>
                    <a:pt x="62611" y="172466"/>
                    <a:pt x="56515" y="181483"/>
                    <a:pt x="50800" y="193802"/>
                  </a:cubicBezTo>
                  <a:lnTo>
                    <a:pt x="48895" y="199263"/>
                  </a:lnTo>
                  <a:lnTo>
                    <a:pt x="51816" y="204343"/>
                  </a:lnTo>
                  <a:lnTo>
                    <a:pt x="63246" y="211836"/>
                  </a:lnTo>
                  <a:lnTo>
                    <a:pt x="68580" y="205232"/>
                  </a:lnTo>
                  <a:lnTo>
                    <a:pt x="74676" y="195834"/>
                  </a:lnTo>
                  <a:lnTo>
                    <a:pt x="82804" y="191262"/>
                  </a:lnTo>
                  <a:lnTo>
                    <a:pt x="86868" y="188087"/>
                  </a:lnTo>
                  <a:lnTo>
                    <a:pt x="89662" y="184404"/>
                  </a:lnTo>
                  <a:cubicBezTo>
                    <a:pt x="95123" y="179832"/>
                    <a:pt x="99568" y="174371"/>
                    <a:pt x="103886" y="168783"/>
                  </a:cubicBezTo>
                  <a:lnTo>
                    <a:pt x="120904" y="149098"/>
                  </a:lnTo>
                  <a:cubicBezTo>
                    <a:pt x="127381" y="143129"/>
                    <a:pt x="133350" y="136906"/>
                    <a:pt x="139192" y="130556"/>
                  </a:cubicBezTo>
                  <a:lnTo>
                    <a:pt x="162179" y="107696"/>
                  </a:lnTo>
                  <a:lnTo>
                    <a:pt x="164846" y="105537"/>
                  </a:lnTo>
                  <a:lnTo>
                    <a:pt x="171196" y="99568"/>
                  </a:lnTo>
                  <a:lnTo>
                    <a:pt x="174879" y="95250"/>
                  </a:lnTo>
                  <a:lnTo>
                    <a:pt x="177546" y="91694"/>
                  </a:lnTo>
                  <a:cubicBezTo>
                    <a:pt x="184023" y="82296"/>
                    <a:pt x="187325" y="70612"/>
                    <a:pt x="182626" y="57404"/>
                  </a:cubicBezTo>
                  <a:lnTo>
                    <a:pt x="178181" y="50419"/>
                  </a:lnTo>
                  <a:lnTo>
                    <a:pt x="172085" y="44577"/>
                  </a:lnTo>
                  <a:lnTo>
                    <a:pt x="167513" y="41656"/>
                  </a:lnTo>
                  <a:cubicBezTo>
                    <a:pt x="165481" y="40386"/>
                    <a:pt x="162052" y="38608"/>
                    <a:pt x="161036" y="38100"/>
                  </a:cubicBezTo>
                  <a:lnTo>
                    <a:pt x="126111" y="23114"/>
                  </a:lnTo>
                  <a:cubicBezTo>
                    <a:pt x="122174" y="21590"/>
                    <a:pt x="118491" y="19558"/>
                    <a:pt x="112268" y="15367"/>
                  </a:cubicBezTo>
                  <a:lnTo>
                    <a:pt x="101600" y="13716"/>
                  </a:lnTo>
                  <a:lnTo>
                    <a:pt x="93472" y="11557"/>
                  </a:lnTo>
                  <a:cubicBezTo>
                    <a:pt x="89535" y="10160"/>
                    <a:pt x="85598" y="8509"/>
                    <a:pt x="73152" y="6731"/>
                  </a:cubicBezTo>
                  <a:lnTo>
                    <a:pt x="58166" y="1778"/>
                  </a:lnTo>
                  <a:cubicBezTo>
                    <a:pt x="47625" y="1270"/>
                    <a:pt x="37973" y="1778"/>
                    <a:pt x="26670" y="0"/>
                  </a:cubicBezTo>
                  <a:close/>
                </a:path>
              </a:pathLst>
            </a:custGeom>
            <a:solidFill>
              <a:srgbClr val="F18A2D"/>
            </a:solidFill>
          </p:spPr>
          <p:txBody>
            <a:bodyPr/>
            <a:lstStyle/>
            <a:p>
              <a:endParaRPr lang="en-US"/>
            </a:p>
          </p:txBody>
        </p:sp>
      </p:grpSp>
      <p:sp>
        <p:nvSpPr>
          <p:cNvPr id="14" name="TextBox 11">
            <a:extLst>
              <a:ext uri="{FF2B5EF4-FFF2-40B4-BE49-F238E27FC236}">
                <a16:creationId xmlns:a16="http://schemas.microsoft.com/office/drawing/2014/main" id="{6B6BCB12-6DAB-5785-7E4E-C844D95EF9BB}"/>
              </a:ext>
            </a:extLst>
          </p:cNvPr>
          <p:cNvSpPr txBox="1"/>
          <p:nvPr userDrawn="1"/>
        </p:nvSpPr>
        <p:spPr>
          <a:xfrm>
            <a:off x="1028700" y="2159635"/>
            <a:ext cx="9575987" cy="6910705"/>
          </a:xfrm>
          <a:prstGeom prst="rect">
            <a:avLst/>
          </a:prstGeom>
        </p:spPr>
        <p:txBody>
          <a:bodyPr lIns="0" tIns="0" rIns="0" bIns="0" rtlCol="0" anchor="t">
            <a:spAutoFit/>
          </a:bodyPr>
          <a:lstStyle/>
          <a:p>
            <a:pPr algn="l">
              <a:lnSpc>
                <a:spcPts val="3919"/>
              </a:lnSpc>
            </a:pPr>
            <a:r>
              <a:rPr lang="en-US" sz="2799" b="1">
                <a:solidFill>
                  <a:srgbClr val="99054A"/>
                </a:solidFill>
                <a:latin typeface="Montserrat Bold"/>
                <a:ea typeface="Montserrat Bold"/>
                <a:cs typeface="Montserrat Bold"/>
                <a:sym typeface="Montserrat Bold"/>
              </a:rPr>
              <a:t>Ufton Court is a children’s experiential education charity, dedicated to giving young people the freedom to flourish through our experiential programmes. </a:t>
            </a:r>
          </a:p>
          <a:p>
            <a:pPr algn="l">
              <a:lnSpc>
                <a:spcPts val="3919"/>
              </a:lnSpc>
            </a:pPr>
            <a:endParaRPr lang="en-US" sz="2799" b="1">
              <a:solidFill>
                <a:srgbClr val="99054A"/>
              </a:solidFill>
              <a:latin typeface="Montserrat Bold"/>
              <a:ea typeface="Montserrat Bold"/>
              <a:cs typeface="Montserrat Bold"/>
              <a:sym typeface="Montserrat Bold"/>
            </a:endParaRPr>
          </a:p>
          <a:p>
            <a:pPr algn="l">
              <a:lnSpc>
                <a:spcPts val="3919"/>
              </a:lnSpc>
            </a:pPr>
            <a:r>
              <a:rPr lang="en-US" sz="2799">
                <a:solidFill>
                  <a:srgbClr val="99054A"/>
                </a:solidFill>
                <a:latin typeface="Montserrat"/>
                <a:ea typeface="Montserrat"/>
                <a:cs typeface="Montserrat"/>
                <a:sym typeface="Montserrat"/>
              </a:rPr>
              <a:t>We aim to immerse children into our historical and outdoor learning, through our unique range of resources, experienced educators and our </a:t>
            </a:r>
          </a:p>
          <a:p>
            <a:pPr algn="l">
              <a:lnSpc>
                <a:spcPts val="3919"/>
              </a:lnSpc>
            </a:pPr>
            <a:r>
              <a:rPr lang="en-US" sz="2799">
                <a:solidFill>
                  <a:srgbClr val="99054A"/>
                </a:solidFill>
                <a:latin typeface="Montserrat"/>
                <a:ea typeface="Montserrat"/>
                <a:cs typeface="Montserrat"/>
                <a:sym typeface="Montserrat"/>
              </a:rPr>
              <a:t>incredible site.</a:t>
            </a:r>
          </a:p>
          <a:p>
            <a:pPr algn="l">
              <a:lnSpc>
                <a:spcPts val="3919"/>
              </a:lnSpc>
            </a:pPr>
            <a:endParaRPr lang="en-US" sz="2799">
              <a:solidFill>
                <a:srgbClr val="99054A"/>
              </a:solidFill>
              <a:latin typeface="Montserrat"/>
              <a:ea typeface="Montserrat"/>
              <a:cs typeface="Montserrat"/>
              <a:sym typeface="Montserrat"/>
            </a:endParaRPr>
          </a:p>
          <a:p>
            <a:pPr algn="l">
              <a:lnSpc>
                <a:spcPts val="3919"/>
              </a:lnSpc>
            </a:pPr>
            <a:r>
              <a:rPr lang="en-US" sz="2799">
                <a:solidFill>
                  <a:srgbClr val="99054A"/>
                </a:solidFill>
                <a:latin typeface="Montserrat"/>
                <a:ea typeface="Montserrat"/>
                <a:cs typeface="Montserrat"/>
                <a:sym typeface="Montserrat"/>
              </a:rPr>
              <a:t>We give children a safe space to learn about themselves, helping them to grow up more confident, curious and capable.</a:t>
            </a:r>
          </a:p>
          <a:p>
            <a:pPr algn="l">
              <a:lnSpc>
                <a:spcPts val="3919"/>
              </a:lnSpc>
            </a:pPr>
            <a:endParaRPr lang="en-US" sz="2799">
              <a:solidFill>
                <a:srgbClr val="99054A"/>
              </a:solidFill>
              <a:latin typeface="Montserrat"/>
              <a:ea typeface="Montserrat"/>
              <a:cs typeface="Montserrat"/>
              <a:sym typeface="Montserrat"/>
            </a:endParaRPr>
          </a:p>
        </p:txBody>
      </p:sp>
    </p:spTree>
    <p:extLst>
      <p:ext uri="{BB962C8B-B14F-4D97-AF65-F5344CB8AC3E}">
        <p14:creationId xmlns:p14="http://schemas.microsoft.com/office/powerpoint/2010/main" val="111127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First p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Freeform 2">
            <a:extLst>
              <a:ext uri="{FF2B5EF4-FFF2-40B4-BE49-F238E27FC236}">
                <a16:creationId xmlns:a16="http://schemas.microsoft.com/office/drawing/2014/main" id="{5356785D-AADB-D03F-CAE3-86AA2BD37355}"/>
              </a:ext>
            </a:extLst>
          </p:cNvPr>
          <p:cNvSpPr/>
          <p:nvPr userDrawn="1"/>
        </p:nvSpPr>
        <p:spPr>
          <a:xfrm>
            <a:off x="0" y="0"/>
            <a:ext cx="15469173" cy="10287000"/>
          </a:xfrm>
          <a:custGeom>
            <a:avLst/>
            <a:gdLst/>
            <a:ahLst/>
            <a:cxnLst/>
            <a:rect l="l" t="t" r="r" b="b"/>
            <a:pathLst>
              <a:path w="15469173" h="10287000">
                <a:moveTo>
                  <a:pt x="0" y="0"/>
                </a:moveTo>
                <a:lnTo>
                  <a:pt x="15469173" y="0"/>
                </a:lnTo>
                <a:lnTo>
                  <a:pt x="15469173" y="10287000"/>
                </a:lnTo>
                <a:lnTo>
                  <a:pt x="0" y="10287000"/>
                </a:lnTo>
                <a:lnTo>
                  <a:pt x="0" y="0"/>
                </a:lnTo>
                <a:close/>
              </a:path>
            </a:pathLst>
          </a:custGeom>
          <a:blipFill>
            <a:blip r:embed="rId2"/>
            <a:stretch>
              <a:fillRect/>
            </a:stretch>
          </a:blipFill>
        </p:spPr>
        <p:txBody>
          <a:bodyPr/>
          <a:lstStyle/>
          <a:p>
            <a:endParaRPr lang="en-US"/>
          </a:p>
        </p:txBody>
      </p:sp>
      <p:sp>
        <p:nvSpPr>
          <p:cNvPr id="6" name="Freeform 3">
            <a:extLst>
              <a:ext uri="{FF2B5EF4-FFF2-40B4-BE49-F238E27FC236}">
                <a16:creationId xmlns:a16="http://schemas.microsoft.com/office/drawing/2014/main" id="{DC4A74D4-B662-13F9-6ED8-DF3DA215C612}"/>
              </a:ext>
            </a:extLst>
          </p:cNvPr>
          <p:cNvSpPr/>
          <p:nvPr userDrawn="1"/>
        </p:nvSpPr>
        <p:spPr>
          <a:xfrm>
            <a:off x="10875441" y="-1721171"/>
            <a:ext cx="13519994" cy="13434016"/>
          </a:xfrm>
          <a:custGeom>
            <a:avLst/>
            <a:gdLst/>
            <a:ahLst/>
            <a:cxnLst/>
            <a:rect l="l" t="t" r="r" b="b"/>
            <a:pathLst>
              <a:path w="13519994" h="13434016">
                <a:moveTo>
                  <a:pt x="0" y="0"/>
                </a:moveTo>
                <a:lnTo>
                  <a:pt x="13519993" y="0"/>
                </a:lnTo>
                <a:lnTo>
                  <a:pt x="13519993" y="13434017"/>
                </a:lnTo>
                <a:lnTo>
                  <a:pt x="0" y="13434017"/>
                </a:lnTo>
                <a:lnTo>
                  <a:pt x="0" y="0"/>
                </a:lnTo>
                <a:close/>
              </a:path>
            </a:pathLst>
          </a:custGeom>
          <a:blipFill>
            <a:blip r:embed="rId3"/>
            <a:stretch>
              <a:fillRect/>
            </a:stretch>
          </a:blipFill>
        </p:spPr>
        <p:txBody>
          <a:bodyPr/>
          <a:lstStyle/>
          <a:p>
            <a:endParaRPr lang="en-US"/>
          </a:p>
        </p:txBody>
      </p:sp>
      <p:sp>
        <p:nvSpPr>
          <p:cNvPr id="7" name="Freeform 4">
            <a:extLst>
              <a:ext uri="{FF2B5EF4-FFF2-40B4-BE49-F238E27FC236}">
                <a16:creationId xmlns:a16="http://schemas.microsoft.com/office/drawing/2014/main" id="{4D3551E2-432E-2D0F-84BC-5DCD968C967B}"/>
              </a:ext>
            </a:extLst>
          </p:cNvPr>
          <p:cNvSpPr/>
          <p:nvPr userDrawn="1"/>
        </p:nvSpPr>
        <p:spPr>
          <a:xfrm>
            <a:off x="13417738" y="1028700"/>
            <a:ext cx="3841562" cy="3649793"/>
          </a:xfrm>
          <a:custGeom>
            <a:avLst/>
            <a:gdLst/>
            <a:ahLst/>
            <a:cxnLst/>
            <a:rect l="l" t="t" r="r" b="b"/>
            <a:pathLst>
              <a:path w="3841562" h="3649793">
                <a:moveTo>
                  <a:pt x="0" y="0"/>
                </a:moveTo>
                <a:lnTo>
                  <a:pt x="3841562" y="0"/>
                </a:lnTo>
                <a:lnTo>
                  <a:pt x="3841562" y="3649793"/>
                </a:lnTo>
                <a:lnTo>
                  <a:pt x="0" y="3649793"/>
                </a:lnTo>
                <a:lnTo>
                  <a:pt x="0" y="0"/>
                </a:lnTo>
                <a:close/>
              </a:path>
            </a:pathLst>
          </a:custGeom>
          <a:blipFill>
            <a:blip r:embed="rId4"/>
            <a:stretch>
              <a:fillRect/>
            </a:stretch>
          </a:blipFill>
        </p:spPr>
        <p:txBody>
          <a:bodyPr/>
          <a:lstStyle/>
          <a:p>
            <a:endParaRPr lang="en-US"/>
          </a:p>
        </p:txBody>
      </p:sp>
      <p:grpSp>
        <p:nvGrpSpPr>
          <p:cNvPr id="8" name="Group 5">
            <a:extLst>
              <a:ext uri="{FF2B5EF4-FFF2-40B4-BE49-F238E27FC236}">
                <a16:creationId xmlns:a16="http://schemas.microsoft.com/office/drawing/2014/main" id="{487C1E80-1AA7-9F28-2493-8DD9D7B34DEA}"/>
              </a:ext>
            </a:extLst>
          </p:cNvPr>
          <p:cNvGrpSpPr>
            <a:grpSpLocks noChangeAspect="1"/>
          </p:cNvGrpSpPr>
          <p:nvPr userDrawn="1"/>
        </p:nvGrpSpPr>
        <p:grpSpPr>
          <a:xfrm>
            <a:off x="12517499" y="6965933"/>
            <a:ext cx="1800478" cy="262617"/>
            <a:chOff x="0" y="0"/>
            <a:chExt cx="2259749" cy="329603"/>
          </a:xfrm>
        </p:grpSpPr>
        <p:sp>
          <p:nvSpPr>
            <p:cNvPr id="9" name="Freeform 6">
              <a:extLst>
                <a:ext uri="{FF2B5EF4-FFF2-40B4-BE49-F238E27FC236}">
                  <a16:creationId xmlns:a16="http://schemas.microsoft.com/office/drawing/2014/main" id="{6B75D02D-DAAE-07C7-0EA8-0BA4959E3AFC}"/>
                </a:ext>
              </a:extLst>
            </p:cNvPr>
            <p:cNvSpPr/>
            <p:nvPr/>
          </p:nvSpPr>
          <p:spPr>
            <a:xfrm>
              <a:off x="-254" y="0"/>
              <a:ext cx="2260218" cy="329438"/>
            </a:xfrm>
            <a:custGeom>
              <a:avLst/>
              <a:gdLst/>
              <a:ahLst/>
              <a:cxnLst/>
              <a:rect l="l" t="t" r="r" b="b"/>
              <a:pathLst>
                <a:path w="2260218" h="329438">
                  <a:moveTo>
                    <a:pt x="1578356" y="0"/>
                  </a:moveTo>
                  <a:cubicBezTo>
                    <a:pt x="1571244" y="0"/>
                    <a:pt x="1563751" y="635"/>
                    <a:pt x="1553718" y="2032"/>
                  </a:cubicBezTo>
                  <a:lnTo>
                    <a:pt x="1546225" y="2921"/>
                  </a:lnTo>
                  <a:cubicBezTo>
                    <a:pt x="1545590" y="2921"/>
                    <a:pt x="1545082" y="2921"/>
                    <a:pt x="1544447" y="2921"/>
                  </a:cubicBezTo>
                  <a:cubicBezTo>
                    <a:pt x="1536192" y="2921"/>
                    <a:pt x="1529080" y="1270"/>
                    <a:pt x="1519682" y="1270"/>
                  </a:cubicBezTo>
                  <a:cubicBezTo>
                    <a:pt x="1516888" y="1270"/>
                    <a:pt x="1513967" y="1397"/>
                    <a:pt x="1510665" y="1778"/>
                  </a:cubicBezTo>
                  <a:lnTo>
                    <a:pt x="1502029" y="3429"/>
                  </a:lnTo>
                  <a:cubicBezTo>
                    <a:pt x="1493139" y="3048"/>
                    <a:pt x="1484376" y="2032"/>
                    <a:pt x="1474978" y="2032"/>
                  </a:cubicBezTo>
                  <a:cubicBezTo>
                    <a:pt x="1472565" y="2032"/>
                    <a:pt x="1470152" y="2159"/>
                    <a:pt x="1467612" y="2286"/>
                  </a:cubicBezTo>
                  <a:lnTo>
                    <a:pt x="1436878" y="4572"/>
                  </a:lnTo>
                  <a:cubicBezTo>
                    <a:pt x="1426591" y="4572"/>
                    <a:pt x="1416304" y="5207"/>
                    <a:pt x="1401826" y="6604"/>
                  </a:cubicBezTo>
                  <a:lnTo>
                    <a:pt x="1393444" y="8255"/>
                  </a:lnTo>
                  <a:cubicBezTo>
                    <a:pt x="1390142" y="8890"/>
                    <a:pt x="1386840" y="9144"/>
                    <a:pt x="1383030" y="9144"/>
                  </a:cubicBezTo>
                  <a:cubicBezTo>
                    <a:pt x="1380109" y="9144"/>
                    <a:pt x="1376934" y="8890"/>
                    <a:pt x="1373251" y="8509"/>
                  </a:cubicBezTo>
                  <a:lnTo>
                    <a:pt x="1367536" y="7874"/>
                  </a:lnTo>
                  <a:cubicBezTo>
                    <a:pt x="1364107" y="7747"/>
                    <a:pt x="1360805" y="7620"/>
                    <a:pt x="1357249" y="7620"/>
                  </a:cubicBezTo>
                  <a:cubicBezTo>
                    <a:pt x="1348613" y="7620"/>
                    <a:pt x="1338961" y="8382"/>
                    <a:pt x="1326007" y="11811"/>
                  </a:cubicBezTo>
                  <a:lnTo>
                    <a:pt x="1311275" y="12446"/>
                  </a:lnTo>
                  <a:cubicBezTo>
                    <a:pt x="1310513" y="12446"/>
                    <a:pt x="1309751" y="12446"/>
                    <a:pt x="1308989" y="12446"/>
                  </a:cubicBezTo>
                  <a:cubicBezTo>
                    <a:pt x="1307084" y="12446"/>
                    <a:pt x="1305179" y="12446"/>
                    <a:pt x="1303020" y="12446"/>
                  </a:cubicBezTo>
                  <a:cubicBezTo>
                    <a:pt x="1299083" y="12446"/>
                    <a:pt x="1294384" y="12319"/>
                    <a:pt x="1288034" y="11938"/>
                  </a:cubicBezTo>
                  <a:lnTo>
                    <a:pt x="1276604" y="13589"/>
                  </a:lnTo>
                  <a:cubicBezTo>
                    <a:pt x="1272286" y="14605"/>
                    <a:pt x="1267587" y="14224"/>
                    <a:pt x="1263523" y="15113"/>
                  </a:cubicBezTo>
                  <a:lnTo>
                    <a:pt x="1219454" y="18034"/>
                  </a:lnTo>
                  <a:cubicBezTo>
                    <a:pt x="1206119" y="20447"/>
                    <a:pt x="1192530" y="22860"/>
                    <a:pt x="1178179" y="22860"/>
                  </a:cubicBezTo>
                  <a:cubicBezTo>
                    <a:pt x="1173099" y="22860"/>
                    <a:pt x="1167892" y="22606"/>
                    <a:pt x="1162558" y="21844"/>
                  </a:cubicBezTo>
                  <a:lnTo>
                    <a:pt x="1159510" y="22098"/>
                  </a:lnTo>
                  <a:cubicBezTo>
                    <a:pt x="1155065" y="22352"/>
                    <a:pt x="1150747" y="22606"/>
                    <a:pt x="1142492" y="24765"/>
                  </a:cubicBezTo>
                  <a:lnTo>
                    <a:pt x="1133729" y="27051"/>
                  </a:lnTo>
                  <a:cubicBezTo>
                    <a:pt x="1128395" y="27559"/>
                    <a:pt x="1122553" y="28194"/>
                    <a:pt x="1116711" y="29083"/>
                  </a:cubicBezTo>
                  <a:lnTo>
                    <a:pt x="1086612" y="29972"/>
                  </a:lnTo>
                  <a:cubicBezTo>
                    <a:pt x="1074293" y="33909"/>
                    <a:pt x="1074166" y="33909"/>
                    <a:pt x="1061466" y="34036"/>
                  </a:cubicBezTo>
                  <a:cubicBezTo>
                    <a:pt x="1054100" y="34163"/>
                    <a:pt x="1046861" y="34925"/>
                    <a:pt x="1036955" y="37338"/>
                  </a:cubicBezTo>
                  <a:lnTo>
                    <a:pt x="1031240" y="38100"/>
                  </a:lnTo>
                  <a:cubicBezTo>
                    <a:pt x="1030859" y="38100"/>
                    <a:pt x="1030478" y="38100"/>
                    <a:pt x="1030097" y="38100"/>
                  </a:cubicBezTo>
                  <a:cubicBezTo>
                    <a:pt x="1015619" y="38100"/>
                    <a:pt x="1001776" y="40767"/>
                    <a:pt x="987806" y="43815"/>
                  </a:cubicBezTo>
                  <a:lnTo>
                    <a:pt x="940054" y="51689"/>
                  </a:lnTo>
                  <a:cubicBezTo>
                    <a:pt x="922528" y="54356"/>
                    <a:pt x="905129" y="57023"/>
                    <a:pt x="887603" y="59690"/>
                  </a:cubicBezTo>
                  <a:lnTo>
                    <a:pt x="861441" y="61849"/>
                  </a:lnTo>
                  <a:cubicBezTo>
                    <a:pt x="849884" y="63246"/>
                    <a:pt x="838073" y="64389"/>
                    <a:pt x="824357" y="68961"/>
                  </a:cubicBezTo>
                  <a:lnTo>
                    <a:pt x="818261" y="69469"/>
                  </a:lnTo>
                  <a:cubicBezTo>
                    <a:pt x="813943" y="70104"/>
                    <a:pt x="809371" y="70104"/>
                    <a:pt x="805307" y="71247"/>
                  </a:cubicBezTo>
                  <a:lnTo>
                    <a:pt x="779399" y="75184"/>
                  </a:lnTo>
                  <a:cubicBezTo>
                    <a:pt x="773430" y="75311"/>
                    <a:pt x="767969" y="77216"/>
                    <a:pt x="759968" y="80264"/>
                  </a:cubicBezTo>
                  <a:lnTo>
                    <a:pt x="753110" y="82042"/>
                  </a:lnTo>
                  <a:cubicBezTo>
                    <a:pt x="752475" y="82042"/>
                    <a:pt x="751840" y="82042"/>
                    <a:pt x="751078" y="82042"/>
                  </a:cubicBezTo>
                  <a:cubicBezTo>
                    <a:pt x="741299" y="82042"/>
                    <a:pt x="730250" y="83947"/>
                    <a:pt x="719836" y="87376"/>
                  </a:cubicBezTo>
                  <a:lnTo>
                    <a:pt x="694309" y="92837"/>
                  </a:lnTo>
                  <a:cubicBezTo>
                    <a:pt x="687451" y="94869"/>
                    <a:pt x="680466" y="96901"/>
                    <a:pt x="676910" y="98044"/>
                  </a:cubicBezTo>
                  <a:lnTo>
                    <a:pt x="604139" y="113157"/>
                  </a:lnTo>
                  <a:cubicBezTo>
                    <a:pt x="594106" y="115570"/>
                    <a:pt x="584073" y="118364"/>
                    <a:pt x="573913" y="119253"/>
                  </a:cubicBezTo>
                  <a:lnTo>
                    <a:pt x="548132" y="124587"/>
                  </a:lnTo>
                  <a:cubicBezTo>
                    <a:pt x="541147" y="126365"/>
                    <a:pt x="534289" y="128905"/>
                    <a:pt x="524256" y="131064"/>
                  </a:cubicBezTo>
                  <a:lnTo>
                    <a:pt x="514477" y="134366"/>
                  </a:lnTo>
                  <a:lnTo>
                    <a:pt x="505841" y="135382"/>
                  </a:lnTo>
                  <a:cubicBezTo>
                    <a:pt x="501650" y="135890"/>
                    <a:pt x="497332" y="136271"/>
                    <a:pt x="487680" y="138938"/>
                  </a:cubicBezTo>
                  <a:lnTo>
                    <a:pt x="477012" y="143129"/>
                  </a:lnTo>
                  <a:cubicBezTo>
                    <a:pt x="470027" y="144526"/>
                    <a:pt x="462915" y="145669"/>
                    <a:pt x="449072" y="151257"/>
                  </a:cubicBezTo>
                  <a:lnTo>
                    <a:pt x="434721" y="153924"/>
                  </a:lnTo>
                  <a:cubicBezTo>
                    <a:pt x="424053" y="158623"/>
                    <a:pt x="412496" y="161544"/>
                    <a:pt x="401320" y="164973"/>
                  </a:cubicBezTo>
                  <a:lnTo>
                    <a:pt x="342011" y="183007"/>
                  </a:lnTo>
                  <a:cubicBezTo>
                    <a:pt x="337947" y="184531"/>
                    <a:pt x="333502" y="185801"/>
                    <a:pt x="329311" y="186690"/>
                  </a:cubicBezTo>
                  <a:lnTo>
                    <a:pt x="274193" y="202819"/>
                  </a:lnTo>
                  <a:cubicBezTo>
                    <a:pt x="263144" y="207645"/>
                    <a:pt x="251587" y="209042"/>
                    <a:pt x="240284" y="211963"/>
                  </a:cubicBezTo>
                  <a:lnTo>
                    <a:pt x="203454" y="225552"/>
                  </a:lnTo>
                  <a:cubicBezTo>
                    <a:pt x="192024" y="227965"/>
                    <a:pt x="180848" y="231648"/>
                    <a:pt x="169672" y="235458"/>
                  </a:cubicBezTo>
                  <a:lnTo>
                    <a:pt x="86741" y="267208"/>
                  </a:lnTo>
                  <a:cubicBezTo>
                    <a:pt x="80391" y="270637"/>
                    <a:pt x="74041" y="274066"/>
                    <a:pt x="60706" y="279781"/>
                  </a:cubicBezTo>
                  <a:lnTo>
                    <a:pt x="47244" y="285369"/>
                  </a:lnTo>
                  <a:cubicBezTo>
                    <a:pt x="42291" y="288163"/>
                    <a:pt x="36576" y="290322"/>
                    <a:pt x="31369" y="292989"/>
                  </a:cubicBezTo>
                  <a:lnTo>
                    <a:pt x="15494" y="300863"/>
                  </a:lnTo>
                  <a:cubicBezTo>
                    <a:pt x="6985" y="305181"/>
                    <a:pt x="0" y="313309"/>
                    <a:pt x="508" y="320675"/>
                  </a:cubicBezTo>
                  <a:lnTo>
                    <a:pt x="2159" y="324104"/>
                  </a:lnTo>
                  <a:cubicBezTo>
                    <a:pt x="4826" y="325374"/>
                    <a:pt x="6985" y="326390"/>
                    <a:pt x="13335" y="329438"/>
                  </a:cubicBezTo>
                  <a:lnTo>
                    <a:pt x="18796" y="329438"/>
                  </a:lnTo>
                  <a:lnTo>
                    <a:pt x="29464" y="328295"/>
                  </a:lnTo>
                  <a:cubicBezTo>
                    <a:pt x="34798" y="327152"/>
                    <a:pt x="40132" y="325882"/>
                    <a:pt x="50292" y="321564"/>
                  </a:cubicBezTo>
                  <a:lnTo>
                    <a:pt x="60198" y="315976"/>
                  </a:lnTo>
                  <a:cubicBezTo>
                    <a:pt x="69723" y="312801"/>
                    <a:pt x="79248" y="309880"/>
                    <a:pt x="88773" y="305816"/>
                  </a:cubicBezTo>
                  <a:lnTo>
                    <a:pt x="166370" y="276225"/>
                  </a:lnTo>
                  <a:cubicBezTo>
                    <a:pt x="173228" y="273939"/>
                    <a:pt x="180213" y="271526"/>
                    <a:pt x="193802" y="266446"/>
                  </a:cubicBezTo>
                  <a:lnTo>
                    <a:pt x="207264" y="260985"/>
                  </a:lnTo>
                  <a:cubicBezTo>
                    <a:pt x="215265" y="256921"/>
                    <a:pt x="223647" y="255270"/>
                    <a:pt x="238633" y="249809"/>
                  </a:cubicBezTo>
                  <a:lnTo>
                    <a:pt x="251968" y="244348"/>
                  </a:lnTo>
                  <a:cubicBezTo>
                    <a:pt x="259080" y="242824"/>
                    <a:pt x="265684" y="239649"/>
                    <a:pt x="276860" y="237109"/>
                  </a:cubicBezTo>
                  <a:lnTo>
                    <a:pt x="285115" y="234061"/>
                  </a:lnTo>
                  <a:cubicBezTo>
                    <a:pt x="299720" y="227584"/>
                    <a:pt x="315341" y="223393"/>
                    <a:pt x="330581" y="218440"/>
                  </a:cubicBezTo>
                  <a:lnTo>
                    <a:pt x="355854" y="212217"/>
                  </a:lnTo>
                  <a:cubicBezTo>
                    <a:pt x="370078" y="209423"/>
                    <a:pt x="384302" y="205740"/>
                    <a:pt x="397637" y="200025"/>
                  </a:cubicBezTo>
                  <a:lnTo>
                    <a:pt x="447421" y="184277"/>
                  </a:lnTo>
                  <a:cubicBezTo>
                    <a:pt x="460121" y="181356"/>
                    <a:pt x="472948" y="177292"/>
                    <a:pt x="486918" y="175895"/>
                  </a:cubicBezTo>
                  <a:lnTo>
                    <a:pt x="491236" y="174625"/>
                  </a:lnTo>
                  <a:lnTo>
                    <a:pt x="494030" y="173736"/>
                  </a:lnTo>
                  <a:cubicBezTo>
                    <a:pt x="499364" y="171704"/>
                    <a:pt x="504571" y="169545"/>
                    <a:pt x="510286" y="168148"/>
                  </a:cubicBezTo>
                  <a:lnTo>
                    <a:pt x="551307" y="155194"/>
                  </a:lnTo>
                  <a:cubicBezTo>
                    <a:pt x="553466" y="154051"/>
                    <a:pt x="556387" y="153670"/>
                    <a:pt x="559435" y="153543"/>
                  </a:cubicBezTo>
                  <a:lnTo>
                    <a:pt x="597281" y="145161"/>
                  </a:lnTo>
                  <a:cubicBezTo>
                    <a:pt x="599948" y="144145"/>
                    <a:pt x="602615" y="143129"/>
                    <a:pt x="606679" y="141605"/>
                  </a:cubicBezTo>
                  <a:lnTo>
                    <a:pt x="634873" y="137795"/>
                  </a:lnTo>
                  <a:cubicBezTo>
                    <a:pt x="643382" y="135763"/>
                    <a:pt x="652018" y="134112"/>
                    <a:pt x="667639" y="130175"/>
                  </a:cubicBezTo>
                  <a:lnTo>
                    <a:pt x="681990" y="127762"/>
                  </a:lnTo>
                  <a:cubicBezTo>
                    <a:pt x="692150" y="126619"/>
                    <a:pt x="702056" y="124079"/>
                    <a:pt x="712089" y="121920"/>
                  </a:cubicBezTo>
                  <a:lnTo>
                    <a:pt x="741807" y="114808"/>
                  </a:lnTo>
                  <a:cubicBezTo>
                    <a:pt x="753237" y="112268"/>
                    <a:pt x="764921" y="110744"/>
                    <a:pt x="776224" y="108204"/>
                  </a:cubicBezTo>
                  <a:lnTo>
                    <a:pt x="819785" y="101600"/>
                  </a:lnTo>
                  <a:cubicBezTo>
                    <a:pt x="828548" y="100203"/>
                    <a:pt x="836930" y="98044"/>
                    <a:pt x="849249" y="95250"/>
                  </a:cubicBezTo>
                  <a:lnTo>
                    <a:pt x="857758" y="94869"/>
                  </a:lnTo>
                  <a:cubicBezTo>
                    <a:pt x="863346" y="93218"/>
                    <a:pt x="868807" y="91694"/>
                    <a:pt x="874903" y="89916"/>
                  </a:cubicBezTo>
                  <a:lnTo>
                    <a:pt x="905891" y="87884"/>
                  </a:lnTo>
                  <a:lnTo>
                    <a:pt x="908558" y="88011"/>
                  </a:lnTo>
                  <a:cubicBezTo>
                    <a:pt x="910463" y="88265"/>
                    <a:pt x="912241" y="88392"/>
                    <a:pt x="914146" y="88392"/>
                  </a:cubicBezTo>
                  <a:cubicBezTo>
                    <a:pt x="919226" y="88392"/>
                    <a:pt x="924306" y="87503"/>
                    <a:pt x="929386" y="85852"/>
                  </a:cubicBezTo>
                  <a:lnTo>
                    <a:pt x="963549" y="80772"/>
                  </a:lnTo>
                  <a:cubicBezTo>
                    <a:pt x="964438" y="80772"/>
                    <a:pt x="965200" y="80772"/>
                    <a:pt x="966089" y="80772"/>
                  </a:cubicBezTo>
                  <a:cubicBezTo>
                    <a:pt x="968121" y="80772"/>
                    <a:pt x="970153" y="80772"/>
                    <a:pt x="972185" y="80645"/>
                  </a:cubicBezTo>
                  <a:lnTo>
                    <a:pt x="1002665" y="75819"/>
                  </a:lnTo>
                  <a:cubicBezTo>
                    <a:pt x="1022731" y="75819"/>
                    <a:pt x="1042670" y="72771"/>
                    <a:pt x="1069594" y="67945"/>
                  </a:cubicBezTo>
                  <a:lnTo>
                    <a:pt x="1083056" y="67818"/>
                  </a:lnTo>
                  <a:cubicBezTo>
                    <a:pt x="1092581" y="66675"/>
                    <a:pt x="1101344" y="65532"/>
                    <a:pt x="1109980" y="64516"/>
                  </a:cubicBezTo>
                  <a:lnTo>
                    <a:pt x="1140460" y="60833"/>
                  </a:lnTo>
                  <a:cubicBezTo>
                    <a:pt x="1149731" y="60452"/>
                    <a:pt x="1157351" y="58039"/>
                    <a:pt x="1174242" y="55118"/>
                  </a:cubicBezTo>
                  <a:lnTo>
                    <a:pt x="1191768" y="53467"/>
                  </a:lnTo>
                  <a:cubicBezTo>
                    <a:pt x="1196086" y="53086"/>
                    <a:pt x="1200277" y="52832"/>
                    <a:pt x="1204849" y="52832"/>
                  </a:cubicBezTo>
                  <a:cubicBezTo>
                    <a:pt x="1211326" y="52832"/>
                    <a:pt x="1218565" y="53340"/>
                    <a:pt x="1227709" y="54483"/>
                  </a:cubicBezTo>
                  <a:lnTo>
                    <a:pt x="1238250" y="51308"/>
                  </a:lnTo>
                  <a:cubicBezTo>
                    <a:pt x="1244092" y="51054"/>
                    <a:pt x="1249807" y="51181"/>
                    <a:pt x="1261237" y="49911"/>
                  </a:cubicBezTo>
                  <a:lnTo>
                    <a:pt x="1272540" y="47498"/>
                  </a:lnTo>
                  <a:cubicBezTo>
                    <a:pt x="1282573" y="46228"/>
                    <a:pt x="1322832" y="42291"/>
                    <a:pt x="1338707" y="42291"/>
                  </a:cubicBezTo>
                  <a:cubicBezTo>
                    <a:pt x="1340231" y="42291"/>
                    <a:pt x="1341501" y="42291"/>
                    <a:pt x="1342517" y="42418"/>
                  </a:cubicBezTo>
                  <a:cubicBezTo>
                    <a:pt x="1344930" y="42545"/>
                    <a:pt x="1347343" y="42672"/>
                    <a:pt x="1349629" y="42672"/>
                  </a:cubicBezTo>
                  <a:cubicBezTo>
                    <a:pt x="1355979" y="42672"/>
                    <a:pt x="1362202" y="42291"/>
                    <a:pt x="1368552" y="41910"/>
                  </a:cubicBezTo>
                  <a:lnTo>
                    <a:pt x="1394460" y="40386"/>
                  </a:lnTo>
                  <a:cubicBezTo>
                    <a:pt x="1399540" y="40005"/>
                    <a:pt x="1404620" y="39751"/>
                    <a:pt x="1412494" y="39751"/>
                  </a:cubicBezTo>
                  <a:cubicBezTo>
                    <a:pt x="1413637" y="39751"/>
                    <a:pt x="1414907" y="39751"/>
                    <a:pt x="1416177" y="39751"/>
                  </a:cubicBezTo>
                  <a:lnTo>
                    <a:pt x="1424813" y="40767"/>
                  </a:lnTo>
                  <a:cubicBezTo>
                    <a:pt x="1425956" y="40640"/>
                    <a:pt x="1427607" y="40767"/>
                    <a:pt x="1428877" y="40513"/>
                  </a:cubicBezTo>
                  <a:lnTo>
                    <a:pt x="1480566" y="37973"/>
                  </a:lnTo>
                  <a:cubicBezTo>
                    <a:pt x="1481455" y="38100"/>
                    <a:pt x="1482471" y="38100"/>
                    <a:pt x="1483360" y="38100"/>
                  </a:cubicBezTo>
                  <a:cubicBezTo>
                    <a:pt x="1485265" y="38100"/>
                    <a:pt x="1487170" y="37973"/>
                    <a:pt x="1489202" y="37719"/>
                  </a:cubicBezTo>
                  <a:lnTo>
                    <a:pt x="1525524" y="35560"/>
                  </a:lnTo>
                  <a:lnTo>
                    <a:pt x="1528318" y="35814"/>
                  </a:lnTo>
                  <a:cubicBezTo>
                    <a:pt x="1533779" y="37211"/>
                    <a:pt x="1539367" y="37846"/>
                    <a:pt x="1545209" y="37846"/>
                  </a:cubicBezTo>
                  <a:cubicBezTo>
                    <a:pt x="1549273" y="37846"/>
                    <a:pt x="1553464" y="37592"/>
                    <a:pt x="1557655" y="36957"/>
                  </a:cubicBezTo>
                  <a:lnTo>
                    <a:pt x="1580388" y="34671"/>
                  </a:lnTo>
                  <a:lnTo>
                    <a:pt x="1583182" y="34925"/>
                  </a:lnTo>
                  <a:cubicBezTo>
                    <a:pt x="1587246" y="35687"/>
                    <a:pt x="1591183" y="36195"/>
                    <a:pt x="1596136" y="36195"/>
                  </a:cubicBezTo>
                  <a:cubicBezTo>
                    <a:pt x="1599692" y="36195"/>
                    <a:pt x="1603629" y="35941"/>
                    <a:pt x="1608455" y="35052"/>
                  </a:cubicBezTo>
                  <a:lnTo>
                    <a:pt x="1616710" y="34798"/>
                  </a:lnTo>
                  <a:cubicBezTo>
                    <a:pt x="1620139" y="35433"/>
                    <a:pt x="1623060" y="35687"/>
                    <a:pt x="1631061" y="37719"/>
                  </a:cubicBezTo>
                  <a:lnTo>
                    <a:pt x="1642491" y="38100"/>
                  </a:lnTo>
                  <a:cubicBezTo>
                    <a:pt x="1654175" y="37592"/>
                    <a:pt x="1665732" y="36830"/>
                    <a:pt x="1685544" y="36195"/>
                  </a:cubicBezTo>
                  <a:lnTo>
                    <a:pt x="1701673" y="37846"/>
                  </a:lnTo>
                  <a:cubicBezTo>
                    <a:pt x="1706880" y="36957"/>
                    <a:pt x="1711071" y="36322"/>
                    <a:pt x="1716532" y="35433"/>
                  </a:cubicBezTo>
                  <a:lnTo>
                    <a:pt x="1754632" y="35687"/>
                  </a:lnTo>
                  <a:cubicBezTo>
                    <a:pt x="1761998" y="35814"/>
                    <a:pt x="1768856" y="36957"/>
                    <a:pt x="1775841" y="37846"/>
                  </a:cubicBezTo>
                  <a:lnTo>
                    <a:pt x="1801749" y="38608"/>
                  </a:lnTo>
                  <a:cubicBezTo>
                    <a:pt x="1805813" y="39497"/>
                    <a:pt x="1810131" y="40132"/>
                    <a:pt x="1815465" y="41148"/>
                  </a:cubicBezTo>
                  <a:lnTo>
                    <a:pt x="1862455" y="42418"/>
                  </a:lnTo>
                  <a:cubicBezTo>
                    <a:pt x="1862963" y="42418"/>
                    <a:pt x="1863471" y="42418"/>
                    <a:pt x="1864106" y="42418"/>
                  </a:cubicBezTo>
                  <a:cubicBezTo>
                    <a:pt x="1866646" y="42418"/>
                    <a:pt x="1869948" y="42799"/>
                    <a:pt x="1876933" y="44069"/>
                  </a:cubicBezTo>
                  <a:lnTo>
                    <a:pt x="1888363" y="43815"/>
                  </a:lnTo>
                  <a:cubicBezTo>
                    <a:pt x="1889760" y="43688"/>
                    <a:pt x="1891157" y="43561"/>
                    <a:pt x="1892681" y="43561"/>
                  </a:cubicBezTo>
                  <a:cubicBezTo>
                    <a:pt x="1897253" y="43561"/>
                    <a:pt x="1902333" y="44196"/>
                    <a:pt x="1909826" y="45593"/>
                  </a:cubicBezTo>
                  <a:lnTo>
                    <a:pt x="1918081" y="47244"/>
                  </a:lnTo>
                  <a:cubicBezTo>
                    <a:pt x="1922526" y="46990"/>
                    <a:pt x="1926844" y="46863"/>
                    <a:pt x="1935607" y="46355"/>
                  </a:cubicBezTo>
                  <a:lnTo>
                    <a:pt x="1944116" y="47498"/>
                  </a:lnTo>
                  <a:cubicBezTo>
                    <a:pt x="1949704" y="48641"/>
                    <a:pt x="1955165" y="49657"/>
                    <a:pt x="1966595" y="50419"/>
                  </a:cubicBezTo>
                  <a:lnTo>
                    <a:pt x="1978025" y="49657"/>
                  </a:lnTo>
                  <a:cubicBezTo>
                    <a:pt x="1982470" y="49149"/>
                    <a:pt x="1986661" y="48514"/>
                    <a:pt x="1991233" y="48514"/>
                  </a:cubicBezTo>
                  <a:cubicBezTo>
                    <a:pt x="1992503" y="48514"/>
                    <a:pt x="1993773" y="48514"/>
                    <a:pt x="1995043" y="48641"/>
                  </a:cubicBezTo>
                  <a:lnTo>
                    <a:pt x="2025523" y="51435"/>
                  </a:lnTo>
                  <a:cubicBezTo>
                    <a:pt x="2029587" y="52451"/>
                    <a:pt x="2033905" y="53340"/>
                    <a:pt x="2043938" y="54356"/>
                  </a:cubicBezTo>
                  <a:lnTo>
                    <a:pt x="2055495" y="54610"/>
                  </a:lnTo>
                  <a:cubicBezTo>
                    <a:pt x="2063242" y="56515"/>
                    <a:pt x="2070608" y="58801"/>
                    <a:pt x="2083689" y="58801"/>
                  </a:cubicBezTo>
                  <a:cubicBezTo>
                    <a:pt x="2084578" y="58801"/>
                    <a:pt x="2085340" y="58801"/>
                    <a:pt x="2086229" y="58801"/>
                  </a:cubicBezTo>
                  <a:lnTo>
                    <a:pt x="2097532" y="61595"/>
                  </a:lnTo>
                  <a:cubicBezTo>
                    <a:pt x="2103247" y="60833"/>
                    <a:pt x="2108073" y="59182"/>
                    <a:pt x="2116201" y="59182"/>
                  </a:cubicBezTo>
                  <a:cubicBezTo>
                    <a:pt x="2117725" y="59182"/>
                    <a:pt x="2119503" y="59182"/>
                    <a:pt x="2121408" y="59436"/>
                  </a:cubicBezTo>
                  <a:lnTo>
                    <a:pt x="2132076" y="62230"/>
                  </a:lnTo>
                  <a:lnTo>
                    <a:pt x="2137791" y="62992"/>
                  </a:lnTo>
                  <a:cubicBezTo>
                    <a:pt x="2139061" y="62992"/>
                    <a:pt x="2140458" y="62865"/>
                    <a:pt x="2141728" y="62865"/>
                  </a:cubicBezTo>
                  <a:cubicBezTo>
                    <a:pt x="2150110" y="62865"/>
                    <a:pt x="2158873" y="64008"/>
                    <a:pt x="2167128" y="64008"/>
                  </a:cubicBezTo>
                  <a:cubicBezTo>
                    <a:pt x="2168906" y="64008"/>
                    <a:pt x="2170684" y="64008"/>
                    <a:pt x="2172335" y="63881"/>
                  </a:cubicBezTo>
                  <a:lnTo>
                    <a:pt x="2215515" y="63754"/>
                  </a:lnTo>
                  <a:cubicBezTo>
                    <a:pt x="2216531" y="63754"/>
                    <a:pt x="2217419" y="63754"/>
                    <a:pt x="2218435" y="63754"/>
                  </a:cubicBezTo>
                  <a:cubicBezTo>
                    <a:pt x="2221610" y="63754"/>
                    <a:pt x="2224912" y="63754"/>
                    <a:pt x="2228087" y="63754"/>
                  </a:cubicBezTo>
                  <a:cubicBezTo>
                    <a:pt x="2235199" y="63754"/>
                    <a:pt x="2242311" y="63500"/>
                    <a:pt x="2249296" y="61976"/>
                  </a:cubicBezTo>
                  <a:lnTo>
                    <a:pt x="2252217" y="58674"/>
                  </a:lnTo>
                  <a:lnTo>
                    <a:pt x="2260218" y="56896"/>
                  </a:lnTo>
                  <a:lnTo>
                    <a:pt x="2257932" y="53086"/>
                  </a:lnTo>
                  <a:lnTo>
                    <a:pt x="2253741" y="50800"/>
                  </a:lnTo>
                  <a:cubicBezTo>
                    <a:pt x="2252725" y="50292"/>
                    <a:pt x="2251074" y="50038"/>
                    <a:pt x="2249550" y="49911"/>
                  </a:cubicBezTo>
                  <a:lnTo>
                    <a:pt x="2179446" y="41148"/>
                  </a:lnTo>
                  <a:cubicBezTo>
                    <a:pt x="2171826" y="40386"/>
                    <a:pt x="2165349" y="38354"/>
                    <a:pt x="2157983" y="35433"/>
                  </a:cubicBezTo>
                  <a:lnTo>
                    <a:pt x="2149474" y="34417"/>
                  </a:lnTo>
                  <a:lnTo>
                    <a:pt x="2137155" y="34544"/>
                  </a:lnTo>
                  <a:cubicBezTo>
                    <a:pt x="2122296" y="32131"/>
                    <a:pt x="2106675" y="28448"/>
                    <a:pt x="2084704" y="26670"/>
                  </a:cubicBezTo>
                  <a:lnTo>
                    <a:pt x="2073401" y="24384"/>
                  </a:lnTo>
                  <a:cubicBezTo>
                    <a:pt x="2067813" y="22987"/>
                    <a:pt x="2062352" y="21463"/>
                    <a:pt x="2056383" y="20828"/>
                  </a:cubicBezTo>
                  <a:lnTo>
                    <a:pt x="2014600" y="16256"/>
                  </a:lnTo>
                  <a:cubicBezTo>
                    <a:pt x="2005202" y="15621"/>
                    <a:pt x="1995804" y="15367"/>
                    <a:pt x="1986533" y="15367"/>
                  </a:cubicBezTo>
                  <a:cubicBezTo>
                    <a:pt x="1981961" y="15367"/>
                    <a:pt x="1977389" y="15494"/>
                    <a:pt x="1972817" y="15621"/>
                  </a:cubicBezTo>
                  <a:lnTo>
                    <a:pt x="1939798" y="11811"/>
                  </a:lnTo>
                  <a:cubicBezTo>
                    <a:pt x="1931924" y="12446"/>
                    <a:pt x="1926209" y="12827"/>
                    <a:pt x="1913255" y="13716"/>
                  </a:cubicBezTo>
                  <a:lnTo>
                    <a:pt x="1898650" y="12700"/>
                  </a:lnTo>
                  <a:cubicBezTo>
                    <a:pt x="1894332" y="12065"/>
                    <a:pt x="1890014" y="11430"/>
                    <a:pt x="1885569" y="11049"/>
                  </a:cubicBezTo>
                  <a:lnTo>
                    <a:pt x="1854708" y="9271"/>
                  </a:lnTo>
                  <a:cubicBezTo>
                    <a:pt x="1845945" y="8382"/>
                    <a:pt x="1837055" y="7874"/>
                    <a:pt x="1828292" y="7874"/>
                  </a:cubicBezTo>
                  <a:lnTo>
                    <a:pt x="1797812" y="5080"/>
                  </a:lnTo>
                  <a:cubicBezTo>
                    <a:pt x="1797050" y="5080"/>
                    <a:pt x="1796415" y="5080"/>
                    <a:pt x="1795653" y="5080"/>
                  </a:cubicBezTo>
                  <a:cubicBezTo>
                    <a:pt x="1786763" y="5080"/>
                    <a:pt x="1777746" y="2921"/>
                    <a:pt x="1763903" y="2921"/>
                  </a:cubicBezTo>
                  <a:cubicBezTo>
                    <a:pt x="1762633" y="2921"/>
                    <a:pt x="1761236" y="2921"/>
                    <a:pt x="1759839" y="2921"/>
                  </a:cubicBezTo>
                  <a:lnTo>
                    <a:pt x="1745234" y="4064"/>
                  </a:lnTo>
                  <a:cubicBezTo>
                    <a:pt x="1742059" y="4445"/>
                    <a:pt x="1738757" y="4572"/>
                    <a:pt x="1735455" y="4572"/>
                  </a:cubicBezTo>
                  <a:cubicBezTo>
                    <a:pt x="1727962" y="4572"/>
                    <a:pt x="1719580" y="3683"/>
                    <a:pt x="1708023" y="1143"/>
                  </a:cubicBezTo>
                  <a:lnTo>
                    <a:pt x="1693291" y="1397"/>
                  </a:lnTo>
                  <a:cubicBezTo>
                    <a:pt x="1686052" y="1905"/>
                    <a:pt x="1678686" y="2413"/>
                    <a:pt x="1668653" y="2667"/>
                  </a:cubicBezTo>
                  <a:lnTo>
                    <a:pt x="1658747" y="1143"/>
                  </a:lnTo>
                  <a:lnTo>
                    <a:pt x="1650111" y="1524"/>
                  </a:lnTo>
                  <a:cubicBezTo>
                    <a:pt x="1647825" y="1778"/>
                    <a:pt x="1645285" y="2286"/>
                    <a:pt x="1642999" y="2286"/>
                  </a:cubicBezTo>
                  <a:cubicBezTo>
                    <a:pt x="1642491" y="2286"/>
                    <a:pt x="1641983" y="2286"/>
                    <a:pt x="1641475" y="2159"/>
                  </a:cubicBezTo>
                  <a:lnTo>
                    <a:pt x="1584071" y="127"/>
                  </a:lnTo>
                  <a:cubicBezTo>
                    <a:pt x="1582166" y="0"/>
                    <a:pt x="1580261" y="0"/>
                    <a:pt x="1578356" y="0"/>
                  </a:cubicBezTo>
                  <a:close/>
                </a:path>
              </a:pathLst>
            </a:custGeom>
            <a:solidFill>
              <a:srgbClr val="00642F"/>
            </a:solidFill>
          </p:spPr>
          <p:txBody>
            <a:bodyPr/>
            <a:lstStyle/>
            <a:p>
              <a:endParaRPr lang="en-US"/>
            </a:p>
          </p:txBody>
        </p:sp>
      </p:grpSp>
      <p:sp>
        <p:nvSpPr>
          <p:cNvPr id="10" name="TextBox 7">
            <a:extLst>
              <a:ext uri="{FF2B5EF4-FFF2-40B4-BE49-F238E27FC236}">
                <a16:creationId xmlns:a16="http://schemas.microsoft.com/office/drawing/2014/main" id="{F3107356-03A1-9192-B38F-D458A3B686CD}"/>
              </a:ext>
            </a:extLst>
          </p:cNvPr>
          <p:cNvSpPr txBox="1"/>
          <p:nvPr userDrawn="1"/>
        </p:nvSpPr>
        <p:spPr>
          <a:xfrm>
            <a:off x="11846872" y="5858492"/>
            <a:ext cx="5788566" cy="1107441"/>
          </a:xfrm>
          <a:prstGeom prst="rect">
            <a:avLst/>
          </a:prstGeom>
        </p:spPr>
        <p:txBody>
          <a:bodyPr lIns="0" tIns="0" rIns="0" bIns="0" rtlCol="0" anchor="t">
            <a:spAutoFit/>
          </a:bodyPr>
          <a:lstStyle/>
          <a:p>
            <a:pPr algn="ctr">
              <a:lnSpc>
                <a:spcPts val="8259"/>
              </a:lnSpc>
            </a:pPr>
            <a:r>
              <a:rPr lang="en-US" sz="5899">
                <a:solidFill>
                  <a:srgbClr val="00642F"/>
                </a:solidFill>
                <a:latin typeface="Quincy CF Medium"/>
                <a:ea typeface="Quincy CF Medium"/>
                <a:cs typeface="Quincy CF Medium"/>
                <a:sym typeface="Quincy CF Medium"/>
              </a:rPr>
              <a:t>Unlock the past!</a:t>
            </a:r>
          </a:p>
        </p:txBody>
      </p:sp>
    </p:spTree>
    <p:extLst>
      <p:ext uri="{BB962C8B-B14F-4D97-AF65-F5344CB8AC3E}">
        <p14:creationId xmlns:p14="http://schemas.microsoft.com/office/powerpoint/2010/main" val="3577037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1FABFF58-FDAA-0EC6-28C3-5223977F6195}"/>
              </a:ext>
            </a:extLst>
          </p:cNvPr>
          <p:cNvSpPr txBox="1"/>
          <p:nvPr userDrawn="1"/>
        </p:nvSpPr>
        <p:spPr>
          <a:xfrm>
            <a:off x="1028700" y="838200"/>
            <a:ext cx="12235569" cy="949325"/>
          </a:xfrm>
          <a:prstGeom prst="rect">
            <a:avLst/>
          </a:prstGeom>
        </p:spPr>
        <p:txBody>
          <a:bodyPr lIns="0" tIns="0" rIns="0" bIns="0" rtlCol="0" anchor="t">
            <a:spAutoFit/>
          </a:bodyPr>
          <a:lstStyle/>
          <a:p>
            <a:pPr algn="l">
              <a:lnSpc>
                <a:spcPts val="7000"/>
              </a:lnSpc>
            </a:pPr>
            <a:r>
              <a:rPr lang="en-US" sz="5000" spc="-145">
                <a:solidFill>
                  <a:srgbClr val="00642F"/>
                </a:solidFill>
                <a:latin typeface="Quincy CF Medium"/>
                <a:ea typeface="Quincy CF Medium"/>
                <a:cs typeface="Quincy CF Medium"/>
                <a:sym typeface="Quincy CF Medium"/>
              </a:rPr>
              <a:t>Residential trip briefing</a:t>
            </a:r>
          </a:p>
        </p:txBody>
      </p:sp>
      <p:sp>
        <p:nvSpPr>
          <p:cNvPr id="5" name="TextBox 7">
            <a:extLst>
              <a:ext uri="{FF2B5EF4-FFF2-40B4-BE49-F238E27FC236}">
                <a16:creationId xmlns:a16="http://schemas.microsoft.com/office/drawing/2014/main" id="{B2A3381F-2796-C7A5-F753-6CCF7212FF65}"/>
              </a:ext>
            </a:extLst>
          </p:cNvPr>
          <p:cNvSpPr txBox="1"/>
          <p:nvPr userDrawn="1"/>
        </p:nvSpPr>
        <p:spPr>
          <a:xfrm>
            <a:off x="1028700" y="2159635"/>
            <a:ext cx="9575987" cy="1464055"/>
          </a:xfrm>
          <a:prstGeom prst="rect">
            <a:avLst/>
          </a:prstGeom>
        </p:spPr>
        <p:txBody>
          <a:bodyPr lIns="0" tIns="0" rIns="0" bIns="0" rtlCol="0" anchor="t">
            <a:spAutoFit/>
          </a:bodyPr>
          <a:lstStyle/>
          <a:p>
            <a:pPr algn="l">
              <a:lnSpc>
                <a:spcPts val="3919"/>
              </a:lnSpc>
            </a:pPr>
            <a:endParaRPr lang="en-US" sz="2799" dirty="0">
              <a:solidFill>
                <a:srgbClr val="00642F"/>
              </a:solidFill>
              <a:latin typeface="Montserrat"/>
              <a:ea typeface="Montserrat"/>
              <a:cs typeface="Montserrat"/>
              <a:sym typeface="Montserrat"/>
            </a:endParaRPr>
          </a:p>
          <a:p>
            <a:pPr algn="l">
              <a:lnSpc>
                <a:spcPts val="3919"/>
              </a:lnSpc>
            </a:pPr>
            <a:endParaRPr lang="en-US" sz="2799" dirty="0">
              <a:solidFill>
                <a:srgbClr val="00642F"/>
              </a:solidFill>
              <a:latin typeface="Montserrat"/>
              <a:ea typeface="Montserrat"/>
              <a:cs typeface="Montserrat"/>
              <a:sym typeface="Montserrat"/>
            </a:endParaRPr>
          </a:p>
          <a:p>
            <a:pPr algn="l">
              <a:lnSpc>
                <a:spcPts val="3919"/>
              </a:lnSpc>
            </a:pPr>
            <a:endParaRPr lang="en-US" sz="2799" dirty="0">
              <a:solidFill>
                <a:srgbClr val="00642F"/>
              </a:solidFill>
              <a:latin typeface="Montserrat"/>
              <a:ea typeface="Montserrat"/>
              <a:cs typeface="Montserrat"/>
              <a:sym typeface="Montserrat"/>
            </a:endParaRPr>
          </a:p>
        </p:txBody>
      </p:sp>
      <p:sp>
        <p:nvSpPr>
          <p:cNvPr id="6" name="Freeform 8">
            <a:extLst>
              <a:ext uri="{FF2B5EF4-FFF2-40B4-BE49-F238E27FC236}">
                <a16:creationId xmlns:a16="http://schemas.microsoft.com/office/drawing/2014/main" id="{29FD9829-B4F9-F724-532C-2770CC23D9C3}"/>
              </a:ext>
            </a:extLst>
          </p:cNvPr>
          <p:cNvSpPr/>
          <p:nvPr userDrawn="1"/>
        </p:nvSpPr>
        <p:spPr>
          <a:xfrm>
            <a:off x="15084389" y="1028700"/>
            <a:ext cx="2174911" cy="2066340"/>
          </a:xfrm>
          <a:custGeom>
            <a:avLst/>
            <a:gdLst/>
            <a:ahLst/>
            <a:cxnLst/>
            <a:rect l="l" t="t" r="r" b="b"/>
            <a:pathLst>
              <a:path w="2174911" h="2066340">
                <a:moveTo>
                  <a:pt x="0" y="0"/>
                </a:moveTo>
                <a:lnTo>
                  <a:pt x="2174911" y="0"/>
                </a:lnTo>
                <a:lnTo>
                  <a:pt x="2174911" y="2066340"/>
                </a:lnTo>
                <a:lnTo>
                  <a:pt x="0" y="2066340"/>
                </a:lnTo>
                <a:lnTo>
                  <a:pt x="0" y="0"/>
                </a:lnTo>
                <a:close/>
              </a:path>
            </a:pathLst>
          </a:custGeom>
          <a:blipFill>
            <a:blip r:embed="rId2"/>
            <a:stretch>
              <a:fillRect/>
            </a:stretch>
          </a:blipFill>
        </p:spPr>
        <p:txBody>
          <a:bodyPr/>
          <a:lstStyle/>
          <a:p>
            <a:endParaRPr lang="en-US"/>
          </a:p>
        </p:txBody>
      </p:sp>
      <p:sp>
        <p:nvSpPr>
          <p:cNvPr id="8" name="Picture Placeholder 7">
            <a:extLst>
              <a:ext uri="{FF2B5EF4-FFF2-40B4-BE49-F238E27FC236}">
                <a16:creationId xmlns:a16="http://schemas.microsoft.com/office/drawing/2014/main" id="{2169B014-95E1-084C-0F85-70D91FD89B22}"/>
              </a:ext>
            </a:extLst>
          </p:cNvPr>
          <p:cNvSpPr>
            <a:spLocks noGrp="1"/>
          </p:cNvSpPr>
          <p:nvPr>
            <p:ph type="pic" sz="quarter" idx="10" hasCustomPrompt="1"/>
          </p:nvPr>
        </p:nvSpPr>
        <p:spPr>
          <a:xfrm>
            <a:off x="12268200" y="3619500"/>
            <a:ext cx="4114800" cy="4114800"/>
          </a:xfrm>
        </p:spPr>
        <p:txBody>
          <a:bodyPr/>
          <a:lstStyle>
            <a:lvl1pPr>
              <a:defRPr/>
            </a:lvl1pPr>
          </a:lstStyle>
          <a:p>
            <a:r>
              <a:rPr lang="en-GB" dirty="0"/>
              <a:t>School Logo</a:t>
            </a:r>
            <a:endParaRPr lang="en-US" dirty="0"/>
          </a:p>
        </p:txBody>
      </p:sp>
      <p:sp>
        <p:nvSpPr>
          <p:cNvPr id="10" name="Text Placeholder 9">
            <a:extLst>
              <a:ext uri="{FF2B5EF4-FFF2-40B4-BE49-F238E27FC236}">
                <a16:creationId xmlns:a16="http://schemas.microsoft.com/office/drawing/2014/main" id="{13FFD985-2CD0-0412-5BD1-5BD6D95580A8}"/>
              </a:ext>
            </a:extLst>
          </p:cNvPr>
          <p:cNvSpPr>
            <a:spLocks noGrp="1"/>
          </p:cNvSpPr>
          <p:nvPr>
            <p:ph type="body" sz="quarter" idx="11" hasCustomPrompt="1"/>
          </p:nvPr>
        </p:nvSpPr>
        <p:spPr>
          <a:xfrm>
            <a:off x="1058517" y="2667000"/>
            <a:ext cx="10058400" cy="5067300"/>
          </a:xfrm>
        </p:spPr>
        <p:txBody>
          <a:bodyPr/>
          <a:lstStyle>
            <a:lvl1pPr marL="0" indent="0">
              <a:buNone/>
              <a:defRPr b="0"/>
            </a:lvl1pPr>
          </a:lstStyle>
          <a:p>
            <a:pPr algn="l">
              <a:lnSpc>
                <a:spcPts val="3919"/>
              </a:lnSpc>
            </a:pPr>
            <a:r>
              <a:rPr lang="en-US" sz="2799" dirty="0">
                <a:solidFill>
                  <a:srgbClr val="00642F"/>
                </a:solidFill>
                <a:latin typeface="Montserrat"/>
                <a:ea typeface="Montserrat"/>
                <a:cs typeface="Montserrat"/>
                <a:sym typeface="Montserrat"/>
              </a:rPr>
              <a:t>Use this slide to edit and include any information that would be helpful for your school. You could include things such as the date of visit, travel time, sleeping plan, contact details, key staff members etc.</a:t>
            </a:r>
            <a:endParaRPr lang="en-US" dirty="0"/>
          </a:p>
        </p:txBody>
      </p:sp>
    </p:spTree>
    <p:extLst>
      <p:ext uri="{BB962C8B-B14F-4D97-AF65-F5344CB8AC3E}">
        <p14:creationId xmlns:p14="http://schemas.microsoft.com/office/powerpoint/2010/main" val="696315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1FABFF58-FDAA-0EC6-28C3-5223977F6195}"/>
              </a:ext>
            </a:extLst>
          </p:cNvPr>
          <p:cNvSpPr txBox="1"/>
          <p:nvPr userDrawn="1"/>
        </p:nvSpPr>
        <p:spPr>
          <a:xfrm>
            <a:off x="1028700" y="838200"/>
            <a:ext cx="12235569" cy="862095"/>
          </a:xfrm>
          <a:prstGeom prst="rect">
            <a:avLst/>
          </a:prstGeom>
        </p:spPr>
        <p:txBody>
          <a:bodyPr lIns="0" tIns="0" rIns="0" bIns="0" rtlCol="0" anchor="t">
            <a:spAutoFit/>
          </a:bodyPr>
          <a:lstStyle/>
          <a:p>
            <a:pPr algn="l">
              <a:lnSpc>
                <a:spcPts val="7000"/>
              </a:lnSpc>
            </a:pPr>
            <a:r>
              <a:rPr lang="en-US" sz="5000" spc="-145" dirty="0">
                <a:solidFill>
                  <a:srgbClr val="00642F"/>
                </a:solidFill>
                <a:latin typeface="Quincy CF Medium"/>
                <a:ea typeface="Quincy CF Medium"/>
                <a:cs typeface="Quincy CF Medium"/>
                <a:sym typeface="Quincy CF Medium"/>
              </a:rPr>
              <a:t>Additional information</a:t>
            </a:r>
          </a:p>
        </p:txBody>
      </p:sp>
      <p:sp>
        <p:nvSpPr>
          <p:cNvPr id="5" name="TextBox 7">
            <a:extLst>
              <a:ext uri="{FF2B5EF4-FFF2-40B4-BE49-F238E27FC236}">
                <a16:creationId xmlns:a16="http://schemas.microsoft.com/office/drawing/2014/main" id="{B2A3381F-2796-C7A5-F753-6CCF7212FF65}"/>
              </a:ext>
            </a:extLst>
          </p:cNvPr>
          <p:cNvSpPr txBox="1"/>
          <p:nvPr userDrawn="1"/>
        </p:nvSpPr>
        <p:spPr>
          <a:xfrm>
            <a:off x="1028700" y="2159635"/>
            <a:ext cx="9575987" cy="1464055"/>
          </a:xfrm>
          <a:prstGeom prst="rect">
            <a:avLst/>
          </a:prstGeom>
        </p:spPr>
        <p:txBody>
          <a:bodyPr lIns="0" tIns="0" rIns="0" bIns="0" rtlCol="0" anchor="t">
            <a:spAutoFit/>
          </a:bodyPr>
          <a:lstStyle/>
          <a:p>
            <a:pPr algn="l">
              <a:lnSpc>
                <a:spcPts val="3919"/>
              </a:lnSpc>
            </a:pPr>
            <a:endParaRPr lang="en-US" sz="2799" dirty="0">
              <a:solidFill>
                <a:srgbClr val="00642F"/>
              </a:solidFill>
              <a:latin typeface="Montserrat"/>
              <a:ea typeface="Montserrat"/>
              <a:cs typeface="Montserrat"/>
              <a:sym typeface="Montserrat"/>
            </a:endParaRPr>
          </a:p>
          <a:p>
            <a:pPr algn="l">
              <a:lnSpc>
                <a:spcPts val="3919"/>
              </a:lnSpc>
            </a:pPr>
            <a:endParaRPr lang="en-US" sz="2799" dirty="0">
              <a:solidFill>
                <a:srgbClr val="00642F"/>
              </a:solidFill>
              <a:latin typeface="Montserrat"/>
              <a:ea typeface="Montserrat"/>
              <a:cs typeface="Montserrat"/>
              <a:sym typeface="Montserrat"/>
            </a:endParaRPr>
          </a:p>
          <a:p>
            <a:pPr algn="l">
              <a:lnSpc>
                <a:spcPts val="3919"/>
              </a:lnSpc>
            </a:pPr>
            <a:endParaRPr lang="en-US" sz="2799" dirty="0">
              <a:solidFill>
                <a:srgbClr val="00642F"/>
              </a:solidFill>
              <a:latin typeface="Montserrat"/>
              <a:ea typeface="Montserrat"/>
              <a:cs typeface="Montserrat"/>
              <a:sym typeface="Montserrat"/>
            </a:endParaRPr>
          </a:p>
        </p:txBody>
      </p:sp>
      <p:sp>
        <p:nvSpPr>
          <p:cNvPr id="6" name="Freeform 8">
            <a:extLst>
              <a:ext uri="{FF2B5EF4-FFF2-40B4-BE49-F238E27FC236}">
                <a16:creationId xmlns:a16="http://schemas.microsoft.com/office/drawing/2014/main" id="{29FD9829-B4F9-F724-532C-2770CC23D9C3}"/>
              </a:ext>
            </a:extLst>
          </p:cNvPr>
          <p:cNvSpPr/>
          <p:nvPr userDrawn="1"/>
        </p:nvSpPr>
        <p:spPr>
          <a:xfrm>
            <a:off x="15084389" y="1028700"/>
            <a:ext cx="2174911" cy="2066340"/>
          </a:xfrm>
          <a:custGeom>
            <a:avLst/>
            <a:gdLst/>
            <a:ahLst/>
            <a:cxnLst/>
            <a:rect l="l" t="t" r="r" b="b"/>
            <a:pathLst>
              <a:path w="2174911" h="2066340">
                <a:moveTo>
                  <a:pt x="0" y="0"/>
                </a:moveTo>
                <a:lnTo>
                  <a:pt x="2174911" y="0"/>
                </a:lnTo>
                <a:lnTo>
                  <a:pt x="2174911" y="2066340"/>
                </a:lnTo>
                <a:lnTo>
                  <a:pt x="0" y="2066340"/>
                </a:lnTo>
                <a:lnTo>
                  <a:pt x="0" y="0"/>
                </a:lnTo>
                <a:close/>
              </a:path>
            </a:pathLst>
          </a:custGeom>
          <a:blipFill>
            <a:blip r:embed="rId2"/>
            <a:stretch>
              <a:fillRect/>
            </a:stretch>
          </a:blipFill>
        </p:spPr>
        <p:txBody>
          <a:bodyPr/>
          <a:lstStyle/>
          <a:p>
            <a:endParaRPr lang="en-US"/>
          </a:p>
        </p:txBody>
      </p:sp>
      <p:sp>
        <p:nvSpPr>
          <p:cNvPr id="10" name="Text Placeholder 9">
            <a:extLst>
              <a:ext uri="{FF2B5EF4-FFF2-40B4-BE49-F238E27FC236}">
                <a16:creationId xmlns:a16="http://schemas.microsoft.com/office/drawing/2014/main" id="{13FFD985-2CD0-0412-5BD1-5BD6D95580A8}"/>
              </a:ext>
            </a:extLst>
          </p:cNvPr>
          <p:cNvSpPr>
            <a:spLocks noGrp="1"/>
          </p:cNvSpPr>
          <p:nvPr>
            <p:ph type="body" sz="quarter" idx="11" hasCustomPrompt="1"/>
          </p:nvPr>
        </p:nvSpPr>
        <p:spPr>
          <a:xfrm>
            <a:off x="1058517" y="2667000"/>
            <a:ext cx="10058400" cy="5067300"/>
          </a:xfrm>
        </p:spPr>
        <p:txBody>
          <a:bodyPr/>
          <a:lstStyle>
            <a:lvl1pPr marL="0" indent="0">
              <a:buNone/>
              <a:defRPr b="0"/>
            </a:lvl1pPr>
          </a:lstStyle>
          <a:p>
            <a:pPr algn="l">
              <a:lnSpc>
                <a:spcPts val="3919"/>
              </a:lnSpc>
            </a:pPr>
            <a:r>
              <a:rPr lang="en-US" sz="2799" dirty="0">
                <a:solidFill>
                  <a:srgbClr val="00642F"/>
                </a:solidFill>
                <a:latin typeface="Montserrat"/>
                <a:ea typeface="Montserrat"/>
                <a:cs typeface="Montserrat"/>
                <a:sym typeface="Montserrat"/>
              </a:rPr>
              <a:t>Use this slide to add any additional information</a:t>
            </a:r>
            <a:endParaRPr lang="en-US" dirty="0"/>
          </a:p>
        </p:txBody>
      </p:sp>
    </p:spTree>
    <p:extLst>
      <p:ext uri="{BB962C8B-B14F-4D97-AF65-F5344CB8AC3E}">
        <p14:creationId xmlns:p14="http://schemas.microsoft.com/office/powerpoint/2010/main" val="23110632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80" r:id="rId8"/>
    <p:sldLayoutId id="2147483681" r:id="rId9"/>
    <p:sldLayoutId id="2147483679" r:id="rId10"/>
    <p:sldLayoutId id="2147483678" r:id="rId11"/>
    <p:sldLayoutId id="2147483677" r:id="rId12"/>
    <p:sldLayoutId id="2147483676" r:id="rId13"/>
    <p:sldLayoutId id="2147483675" r:id="rId14"/>
    <p:sldLayoutId id="2147483674" r:id="rId15"/>
    <p:sldLayoutId id="2147483673" r:id="rId16"/>
    <p:sldLayoutId id="2147483672" r:id="rId17"/>
    <p:sldLayoutId id="2147483671" r:id="rId18"/>
    <p:sldLayoutId id="2147483670" r:id="rId19"/>
    <p:sldLayoutId id="2147483669" r:id="rId20"/>
    <p:sldLayoutId id="2147483668" r:id="rId21"/>
    <p:sldLayoutId id="2147483667" r:id="rId22"/>
    <p:sldLayoutId id="2147483666" r:id="rId23"/>
    <p:sldLayoutId id="2147483665" r:id="rId24"/>
    <p:sldLayoutId id="2147483664" r:id="rId25"/>
    <p:sldLayoutId id="2147483663" r:id="rId26"/>
    <p:sldLayoutId id="2147483662" r:id="rId27"/>
    <p:sldLayoutId id="2147483661" r:id="rId28"/>
    <p:sldLayoutId id="2147483660" r:id="rId29"/>
    <p:sldLayoutId id="2147483656" r:id="rId30"/>
    <p:sldLayoutId id="2147483657" r:id="rId31"/>
    <p:sldLayoutId id="2147483658" r:id="rId32"/>
    <p:sldLayoutId id="2147483659" r:id="rId3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
        <p:nvSpPr>
          <p:cNvPr id="2" name="Freeform 2"/>
          <p:cNvSpPr/>
          <p:nvPr/>
        </p:nvSpPr>
        <p:spPr>
          <a:xfrm>
            <a:off x="13942449" y="-2879493"/>
            <a:ext cx="6061260" cy="6022715"/>
          </a:xfrm>
          <a:custGeom>
            <a:avLst/>
            <a:gdLst/>
            <a:ahLst/>
            <a:cxnLst/>
            <a:rect l="l" t="t" r="r" b="b"/>
            <a:pathLst>
              <a:path w="6061260" h="6022715">
                <a:moveTo>
                  <a:pt x="0" y="0"/>
                </a:moveTo>
                <a:lnTo>
                  <a:pt x="6061261" y="0"/>
                </a:lnTo>
                <a:lnTo>
                  <a:pt x="6061261" y="6022715"/>
                </a:lnTo>
                <a:lnTo>
                  <a:pt x="0" y="6022715"/>
                </a:lnTo>
                <a:lnTo>
                  <a:pt x="0" y="0"/>
                </a:lnTo>
                <a:close/>
              </a:path>
            </a:pathLst>
          </a:custGeom>
          <a:blipFill>
            <a:blip r:embed="rId2"/>
            <a:stretch>
              <a:fillRect/>
            </a:stretch>
          </a:blipFill>
        </p:spPr>
        <p:txBody>
          <a:bodyPr/>
          <a:lstStyle/>
          <a:p>
            <a:endParaRPr lang="en-US"/>
          </a:p>
        </p:txBody>
      </p:sp>
      <p:sp>
        <p:nvSpPr>
          <p:cNvPr id="3" name="Freeform 3"/>
          <p:cNvSpPr/>
          <p:nvPr/>
        </p:nvSpPr>
        <p:spPr>
          <a:xfrm>
            <a:off x="15272088" y="6957684"/>
            <a:ext cx="6279474" cy="7284190"/>
          </a:xfrm>
          <a:custGeom>
            <a:avLst/>
            <a:gdLst/>
            <a:ahLst/>
            <a:cxnLst/>
            <a:rect l="l" t="t" r="r" b="b"/>
            <a:pathLst>
              <a:path w="6279474" h="7284190">
                <a:moveTo>
                  <a:pt x="0" y="0"/>
                </a:moveTo>
                <a:lnTo>
                  <a:pt x="6279474" y="0"/>
                </a:lnTo>
                <a:lnTo>
                  <a:pt x="6279474" y="7284190"/>
                </a:lnTo>
                <a:lnTo>
                  <a:pt x="0" y="728419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1962366"/>
            <a:ext cx="9575987" cy="8396605"/>
          </a:xfrm>
          <a:prstGeom prst="rect">
            <a:avLst/>
          </a:prstGeom>
        </p:spPr>
        <p:txBody>
          <a:bodyPr lIns="0" tIns="0" rIns="0" bIns="0" rtlCol="0" anchor="t">
            <a:spAutoFit/>
          </a:bodyPr>
          <a:lstStyle/>
          <a:p>
            <a:pPr algn="l">
              <a:lnSpc>
                <a:spcPts val="3919"/>
              </a:lnSpc>
            </a:pPr>
            <a:r>
              <a:rPr lang="en-US" sz="2799" b="1">
                <a:solidFill>
                  <a:srgbClr val="CD2E24"/>
                </a:solidFill>
                <a:latin typeface="Montserrat Bold"/>
                <a:ea typeface="Montserrat Bold"/>
                <a:cs typeface="Montserrat Bold"/>
                <a:sym typeface="Montserrat Bold"/>
              </a:rPr>
              <a:t>At Ufton, your child will enjoy three delicious, well-balanced meals each day, lovingly prepared by our catering team, plus two tasty snack breaks to keep them energised. </a:t>
            </a:r>
          </a:p>
          <a:p>
            <a:pPr algn="l">
              <a:lnSpc>
                <a:spcPts val="3919"/>
              </a:lnSpc>
            </a:pPr>
            <a:endParaRPr lang="en-US" sz="2799" b="1">
              <a:solidFill>
                <a:srgbClr val="CD2E24"/>
              </a:solidFill>
              <a:latin typeface="Montserrat Bold"/>
              <a:ea typeface="Montserrat Bold"/>
              <a:cs typeface="Montserrat Bold"/>
              <a:sym typeface="Montserrat Bold"/>
            </a:endParaRPr>
          </a:p>
          <a:p>
            <a:pPr algn="l">
              <a:lnSpc>
                <a:spcPts val="3919"/>
              </a:lnSpc>
            </a:pPr>
            <a:r>
              <a:rPr lang="en-US" sz="2799">
                <a:solidFill>
                  <a:srgbClr val="CD2E24"/>
                </a:solidFill>
                <a:latin typeface="Montserrat"/>
                <a:ea typeface="Montserrat"/>
                <a:cs typeface="Montserrat"/>
                <a:sym typeface="Montserrat"/>
              </a:rPr>
              <a:t>Meals are a time for everyone to come together in the dining room, creating a wonderful sense of community and shared experience.</a:t>
            </a:r>
          </a:p>
          <a:p>
            <a:pPr algn="l">
              <a:lnSpc>
                <a:spcPts val="3919"/>
              </a:lnSpc>
            </a:pPr>
            <a:endParaRPr lang="en-US" sz="2799">
              <a:solidFill>
                <a:srgbClr val="CD2E24"/>
              </a:solidFill>
              <a:latin typeface="Montserrat"/>
              <a:ea typeface="Montserrat"/>
              <a:cs typeface="Montserrat"/>
              <a:sym typeface="Montserrat"/>
            </a:endParaRPr>
          </a:p>
          <a:p>
            <a:pPr algn="l">
              <a:lnSpc>
                <a:spcPts val="3919"/>
              </a:lnSpc>
            </a:pPr>
            <a:r>
              <a:rPr lang="en-US" sz="2799">
                <a:solidFill>
                  <a:srgbClr val="CD2E24"/>
                </a:solidFill>
                <a:latin typeface="Montserrat"/>
                <a:ea typeface="Montserrat"/>
                <a:cs typeface="Montserrat"/>
                <a:sym typeface="Montserrat"/>
              </a:rPr>
              <a:t>We accommodate for dietary needs, with our menus carefully planned using the information provided on dietary forms ahead of the visit. </a:t>
            </a:r>
          </a:p>
          <a:p>
            <a:pPr algn="l">
              <a:lnSpc>
                <a:spcPts val="3919"/>
              </a:lnSpc>
            </a:pPr>
            <a:endParaRPr lang="en-US" sz="2799">
              <a:solidFill>
                <a:srgbClr val="CD2E24"/>
              </a:solidFill>
              <a:latin typeface="Montserrat"/>
              <a:ea typeface="Montserrat"/>
              <a:cs typeface="Montserrat"/>
              <a:sym typeface="Montserrat"/>
            </a:endParaRPr>
          </a:p>
          <a:p>
            <a:pPr algn="l">
              <a:lnSpc>
                <a:spcPts val="3919"/>
              </a:lnSpc>
            </a:pPr>
            <a:r>
              <a:rPr lang="en-US" sz="2799">
                <a:solidFill>
                  <a:srgbClr val="CD2E24"/>
                </a:solidFill>
                <a:latin typeface="Montserrat"/>
                <a:ea typeface="Montserrat"/>
                <a:cs typeface="Montserrat"/>
                <a:sym typeface="Montserrat"/>
              </a:rPr>
              <a:t>Your school must submit dietary requirements via an online form in advance to ensure catering accommodations can be made.</a:t>
            </a:r>
          </a:p>
          <a:p>
            <a:pPr algn="l">
              <a:lnSpc>
                <a:spcPts val="3919"/>
              </a:lnSpc>
            </a:pPr>
            <a:endParaRPr lang="en-US" sz="2799">
              <a:solidFill>
                <a:srgbClr val="CD2E24"/>
              </a:solidFill>
              <a:latin typeface="Montserrat"/>
              <a:ea typeface="Montserrat"/>
              <a:cs typeface="Montserrat"/>
              <a:sym typeface="Montserrat"/>
            </a:endParaRPr>
          </a:p>
        </p:txBody>
      </p:sp>
      <p:sp>
        <p:nvSpPr>
          <p:cNvPr id="5" name="TextBox 5"/>
          <p:cNvSpPr txBox="1"/>
          <p:nvPr/>
        </p:nvSpPr>
        <p:spPr>
          <a:xfrm>
            <a:off x="1064468" y="838200"/>
            <a:ext cx="3946655" cy="949325"/>
          </a:xfrm>
          <a:prstGeom prst="rect">
            <a:avLst/>
          </a:prstGeom>
        </p:spPr>
        <p:txBody>
          <a:bodyPr lIns="0" tIns="0" rIns="0" bIns="0" rtlCol="0" anchor="t">
            <a:spAutoFit/>
          </a:bodyPr>
          <a:lstStyle/>
          <a:p>
            <a:pPr algn="l">
              <a:lnSpc>
                <a:spcPts val="7000"/>
              </a:lnSpc>
            </a:pPr>
            <a:r>
              <a:rPr lang="en-US" sz="5000">
                <a:solidFill>
                  <a:srgbClr val="CD2E24"/>
                </a:solidFill>
                <a:latin typeface="Quincy CF Medium"/>
                <a:ea typeface="Quincy CF Medium"/>
                <a:cs typeface="Quincy CF Medium"/>
                <a:sym typeface="Quincy CF Medium"/>
              </a:rPr>
              <a:t>Food!</a:t>
            </a:r>
          </a:p>
        </p:txBody>
      </p:sp>
      <p:grpSp>
        <p:nvGrpSpPr>
          <p:cNvPr id="6" name="Group 6"/>
          <p:cNvGrpSpPr/>
          <p:nvPr/>
        </p:nvGrpSpPr>
        <p:grpSpPr>
          <a:xfrm rot="175494">
            <a:off x="11856916" y="3251147"/>
            <a:ext cx="5444034" cy="6077061"/>
            <a:chOff x="292100" y="190500"/>
            <a:chExt cx="21297900" cy="23774400"/>
          </a:xfrm>
        </p:grpSpPr>
        <p:sp>
          <p:nvSpPr>
            <p:cNvPr id="7" name="Freeform 7"/>
            <p:cNvSpPr/>
            <p:nvPr/>
          </p:nvSpPr>
          <p:spPr>
            <a:xfrm>
              <a:off x="0" y="0"/>
              <a:ext cx="21297900" cy="23774400"/>
            </a:xfrm>
            <a:custGeom>
              <a:avLst/>
              <a:gdLst/>
              <a:ahLst/>
              <a:cxnLst/>
              <a:rect l="l" t="t" r="r" b="b"/>
              <a:pathLst>
                <a:path w="21297900" h="23774400">
                  <a:moveTo>
                    <a:pt x="88900" y="190500"/>
                  </a:moveTo>
                  <a:lnTo>
                    <a:pt x="114300" y="127000"/>
                  </a:lnTo>
                  <a:lnTo>
                    <a:pt x="203200" y="101600"/>
                  </a:lnTo>
                  <a:lnTo>
                    <a:pt x="228600" y="76200"/>
                  </a:lnTo>
                  <a:lnTo>
                    <a:pt x="431800" y="114300"/>
                  </a:lnTo>
                  <a:lnTo>
                    <a:pt x="457200" y="76200"/>
                  </a:lnTo>
                  <a:lnTo>
                    <a:pt x="508000" y="50800"/>
                  </a:lnTo>
                  <a:lnTo>
                    <a:pt x="711200" y="12700"/>
                  </a:lnTo>
                  <a:lnTo>
                    <a:pt x="939800" y="38100"/>
                  </a:lnTo>
                  <a:lnTo>
                    <a:pt x="1231900" y="25400"/>
                  </a:lnTo>
                  <a:lnTo>
                    <a:pt x="1270000" y="50800"/>
                  </a:lnTo>
                  <a:lnTo>
                    <a:pt x="1397000" y="50800"/>
                  </a:lnTo>
                  <a:lnTo>
                    <a:pt x="1511300" y="25400"/>
                  </a:lnTo>
                  <a:lnTo>
                    <a:pt x="2006600" y="25400"/>
                  </a:lnTo>
                  <a:lnTo>
                    <a:pt x="2120900" y="0"/>
                  </a:lnTo>
                  <a:lnTo>
                    <a:pt x="2806700" y="25400"/>
                  </a:lnTo>
                  <a:lnTo>
                    <a:pt x="2971800" y="88900"/>
                  </a:lnTo>
                  <a:lnTo>
                    <a:pt x="3022600" y="88900"/>
                  </a:lnTo>
                  <a:lnTo>
                    <a:pt x="3060700" y="63500"/>
                  </a:lnTo>
                  <a:lnTo>
                    <a:pt x="3136900" y="63500"/>
                  </a:lnTo>
                  <a:lnTo>
                    <a:pt x="3187700" y="88900"/>
                  </a:lnTo>
                  <a:lnTo>
                    <a:pt x="3327400" y="88900"/>
                  </a:lnTo>
                  <a:lnTo>
                    <a:pt x="3505200" y="25400"/>
                  </a:lnTo>
                  <a:lnTo>
                    <a:pt x="4470400" y="25400"/>
                  </a:lnTo>
                  <a:lnTo>
                    <a:pt x="4559300" y="76200"/>
                  </a:lnTo>
                  <a:lnTo>
                    <a:pt x="4673600" y="76200"/>
                  </a:lnTo>
                  <a:lnTo>
                    <a:pt x="4762500" y="38100"/>
                  </a:lnTo>
                  <a:lnTo>
                    <a:pt x="5092700" y="25400"/>
                  </a:lnTo>
                  <a:lnTo>
                    <a:pt x="7137400" y="38100"/>
                  </a:lnTo>
                  <a:lnTo>
                    <a:pt x="7353300" y="0"/>
                  </a:lnTo>
                  <a:lnTo>
                    <a:pt x="7835900" y="12700"/>
                  </a:lnTo>
                  <a:lnTo>
                    <a:pt x="8051800" y="50800"/>
                  </a:lnTo>
                  <a:lnTo>
                    <a:pt x="8356600" y="25400"/>
                  </a:lnTo>
                  <a:lnTo>
                    <a:pt x="10414000" y="25400"/>
                  </a:lnTo>
                  <a:lnTo>
                    <a:pt x="10883900" y="50800"/>
                  </a:lnTo>
                  <a:lnTo>
                    <a:pt x="10972800" y="12700"/>
                  </a:lnTo>
                  <a:lnTo>
                    <a:pt x="11658600" y="12700"/>
                  </a:lnTo>
                  <a:lnTo>
                    <a:pt x="11938000" y="63500"/>
                  </a:lnTo>
                  <a:lnTo>
                    <a:pt x="12014200" y="63500"/>
                  </a:lnTo>
                  <a:lnTo>
                    <a:pt x="12103100" y="12700"/>
                  </a:lnTo>
                  <a:lnTo>
                    <a:pt x="13296900" y="12700"/>
                  </a:lnTo>
                  <a:lnTo>
                    <a:pt x="13449300" y="50800"/>
                  </a:lnTo>
                  <a:lnTo>
                    <a:pt x="13512800" y="101600"/>
                  </a:lnTo>
                  <a:lnTo>
                    <a:pt x="13614400" y="127000"/>
                  </a:lnTo>
                  <a:lnTo>
                    <a:pt x="13817600" y="38100"/>
                  </a:lnTo>
                  <a:lnTo>
                    <a:pt x="13919200" y="38100"/>
                  </a:lnTo>
                  <a:lnTo>
                    <a:pt x="14033500" y="101600"/>
                  </a:lnTo>
                  <a:lnTo>
                    <a:pt x="14249400" y="76200"/>
                  </a:lnTo>
                  <a:lnTo>
                    <a:pt x="14478000" y="101600"/>
                  </a:lnTo>
                  <a:lnTo>
                    <a:pt x="14516100" y="63500"/>
                  </a:lnTo>
                  <a:lnTo>
                    <a:pt x="14554200" y="63500"/>
                  </a:lnTo>
                  <a:lnTo>
                    <a:pt x="14655800" y="12700"/>
                  </a:lnTo>
                  <a:lnTo>
                    <a:pt x="15976600" y="25400"/>
                  </a:lnTo>
                  <a:lnTo>
                    <a:pt x="16230600" y="88900"/>
                  </a:lnTo>
                  <a:lnTo>
                    <a:pt x="16332200" y="88900"/>
                  </a:lnTo>
                  <a:lnTo>
                    <a:pt x="16370300" y="63500"/>
                  </a:lnTo>
                  <a:lnTo>
                    <a:pt x="16573500" y="76200"/>
                  </a:lnTo>
                  <a:lnTo>
                    <a:pt x="16675100" y="38100"/>
                  </a:lnTo>
                  <a:lnTo>
                    <a:pt x="16802100" y="25400"/>
                  </a:lnTo>
                  <a:lnTo>
                    <a:pt x="16992600" y="38100"/>
                  </a:lnTo>
                  <a:lnTo>
                    <a:pt x="17094200" y="76200"/>
                  </a:lnTo>
                  <a:lnTo>
                    <a:pt x="17221200" y="38100"/>
                  </a:lnTo>
                  <a:lnTo>
                    <a:pt x="17246600" y="12700"/>
                  </a:lnTo>
                  <a:lnTo>
                    <a:pt x="17627600" y="38100"/>
                  </a:lnTo>
                  <a:lnTo>
                    <a:pt x="17665700" y="63500"/>
                  </a:lnTo>
                  <a:lnTo>
                    <a:pt x="17843500" y="63500"/>
                  </a:lnTo>
                  <a:lnTo>
                    <a:pt x="17970500" y="25400"/>
                  </a:lnTo>
                  <a:lnTo>
                    <a:pt x="18110200" y="25400"/>
                  </a:lnTo>
                  <a:lnTo>
                    <a:pt x="18313400" y="50800"/>
                  </a:lnTo>
                  <a:lnTo>
                    <a:pt x="18415000" y="88900"/>
                  </a:lnTo>
                  <a:lnTo>
                    <a:pt x="18796000" y="76200"/>
                  </a:lnTo>
                  <a:lnTo>
                    <a:pt x="18872200" y="101600"/>
                  </a:lnTo>
                  <a:lnTo>
                    <a:pt x="19062700" y="38100"/>
                  </a:lnTo>
                  <a:lnTo>
                    <a:pt x="19177000" y="38100"/>
                  </a:lnTo>
                  <a:lnTo>
                    <a:pt x="19265900" y="76200"/>
                  </a:lnTo>
                  <a:lnTo>
                    <a:pt x="19329400" y="76200"/>
                  </a:lnTo>
                  <a:lnTo>
                    <a:pt x="19342100" y="50800"/>
                  </a:lnTo>
                  <a:lnTo>
                    <a:pt x="19418300" y="38100"/>
                  </a:lnTo>
                  <a:lnTo>
                    <a:pt x="19443700" y="12700"/>
                  </a:lnTo>
                  <a:lnTo>
                    <a:pt x="19519900" y="12700"/>
                  </a:lnTo>
                  <a:lnTo>
                    <a:pt x="19685000" y="101600"/>
                  </a:lnTo>
                  <a:lnTo>
                    <a:pt x="19837400" y="38100"/>
                  </a:lnTo>
                  <a:lnTo>
                    <a:pt x="20320000" y="12700"/>
                  </a:lnTo>
                  <a:lnTo>
                    <a:pt x="21005800" y="12700"/>
                  </a:lnTo>
                  <a:lnTo>
                    <a:pt x="21120100" y="25400"/>
                  </a:lnTo>
                  <a:lnTo>
                    <a:pt x="21247100" y="76200"/>
                  </a:lnTo>
                  <a:lnTo>
                    <a:pt x="21234400" y="342900"/>
                  </a:lnTo>
                  <a:lnTo>
                    <a:pt x="21259800" y="393700"/>
                  </a:lnTo>
                  <a:lnTo>
                    <a:pt x="21272500" y="1104900"/>
                  </a:lnTo>
                  <a:lnTo>
                    <a:pt x="21259800" y="1358900"/>
                  </a:lnTo>
                  <a:lnTo>
                    <a:pt x="21234400" y="1409700"/>
                  </a:lnTo>
                  <a:lnTo>
                    <a:pt x="21234400" y="1651000"/>
                  </a:lnTo>
                  <a:lnTo>
                    <a:pt x="21183600" y="1752600"/>
                  </a:lnTo>
                  <a:lnTo>
                    <a:pt x="21221700" y="1841500"/>
                  </a:lnTo>
                  <a:lnTo>
                    <a:pt x="21221700" y="1993900"/>
                  </a:lnTo>
                  <a:lnTo>
                    <a:pt x="21183600" y="2070100"/>
                  </a:lnTo>
                  <a:lnTo>
                    <a:pt x="21183600" y="2184400"/>
                  </a:lnTo>
                  <a:lnTo>
                    <a:pt x="21234400" y="2247900"/>
                  </a:lnTo>
                  <a:lnTo>
                    <a:pt x="21234400" y="2476500"/>
                  </a:lnTo>
                  <a:lnTo>
                    <a:pt x="21272500" y="2641600"/>
                  </a:lnTo>
                  <a:lnTo>
                    <a:pt x="21272500" y="2743200"/>
                  </a:lnTo>
                  <a:lnTo>
                    <a:pt x="21209000" y="2933700"/>
                  </a:lnTo>
                  <a:lnTo>
                    <a:pt x="21196300" y="3035300"/>
                  </a:lnTo>
                  <a:lnTo>
                    <a:pt x="21259800" y="3149600"/>
                  </a:lnTo>
                  <a:lnTo>
                    <a:pt x="21272500" y="3733800"/>
                  </a:lnTo>
                  <a:lnTo>
                    <a:pt x="21297900" y="3873500"/>
                  </a:lnTo>
                  <a:lnTo>
                    <a:pt x="21259800" y="4000500"/>
                  </a:lnTo>
                  <a:lnTo>
                    <a:pt x="21247100" y="4216400"/>
                  </a:lnTo>
                  <a:lnTo>
                    <a:pt x="21221700" y="4267200"/>
                  </a:lnTo>
                  <a:lnTo>
                    <a:pt x="21221700" y="4457700"/>
                  </a:lnTo>
                  <a:lnTo>
                    <a:pt x="21247100" y="4533900"/>
                  </a:lnTo>
                  <a:lnTo>
                    <a:pt x="21247100" y="4864100"/>
                  </a:lnTo>
                  <a:lnTo>
                    <a:pt x="21196300" y="4940300"/>
                  </a:lnTo>
                  <a:lnTo>
                    <a:pt x="21196300" y="5092700"/>
                  </a:lnTo>
                  <a:lnTo>
                    <a:pt x="21259800" y="5232400"/>
                  </a:lnTo>
                  <a:lnTo>
                    <a:pt x="21234400" y="5461000"/>
                  </a:lnTo>
                  <a:lnTo>
                    <a:pt x="21259800" y="5549900"/>
                  </a:lnTo>
                  <a:lnTo>
                    <a:pt x="21285200" y="5956300"/>
                  </a:lnTo>
                  <a:lnTo>
                    <a:pt x="21209000" y="6184900"/>
                  </a:lnTo>
                  <a:lnTo>
                    <a:pt x="21209000" y="6235700"/>
                  </a:lnTo>
                  <a:lnTo>
                    <a:pt x="21259800" y="6299200"/>
                  </a:lnTo>
                  <a:lnTo>
                    <a:pt x="21272500" y="6400800"/>
                  </a:lnTo>
                  <a:lnTo>
                    <a:pt x="21234400" y="6451600"/>
                  </a:lnTo>
                  <a:lnTo>
                    <a:pt x="21196300" y="6565900"/>
                  </a:lnTo>
                  <a:lnTo>
                    <a:pt x="21221700" y="6794500"/>
                  </a:lnTo>
                  <a:lnTo>
                    <a:pt x="21183600" y="6908800"/>
                  </a:lnTo>
                  <a:lnTo>
                    <a:pt x="21221700" y="6946900"/>
                  </a:lnTo>
                  <a:lnTo>
                    <a:pt x="21272500" y="7073900"/>
                  </a:lnTo>
                  <a:lnTo>
                    <a:pt x="21247100" y="7251700"/>
                  </a:lnTo>
                  <a:lnTo>
                    <a:pt x="21272500" y="7289800"/>
                  </a:lnTo>
                  <a:lnTo>
                    <a:pt x="21285200" y="7391400"/>
                  </a:lnTo>
                  <a:lnTo>
                    <a:pt x="21221700" y="7607300"/>
                  </a:lnTo>
                  <a:lnTo>
                    <a:pt x="21247100" y="7620000"/>
                  </a:lnTo>
                  <a:lnTo>
                    <a:pt x="21247100" y="7658100"/>
                  </a:lnTo>
                  <a:lnTo>
                    <a:pt x="21272500" y="7683500"/>
                  </a:lnTo>
                  <a:lnTo>
                    <a:pt x="21272500" y="7874000"/>
                  </a:lnTo>
                  <a:lnTo>
                    <a:pt x="21297900" y="8051800"/>
                  </a:lnTo>
                  <a:lnTo>
                    <a:pt x="21272500" y="8115300"/>
                  </a:lnTo>
                  <a:lnTo>
                    <a:pt x="21247100" y="9042400"/>
                  </a:lnTo>
                  <a:lnTo>
                    <a:pt x="21221700" y="9067800"/>
                  </a:lnTo>
                  <a:lnTo>
                    <a:pt x="21247100" y="9220200"/>
                  </a:lnTo>
                  <a:lnTo>
                    <a:pt x="21247100" y="9461500"/>
                  </a:lnTo>
                  <a:lnTo>
                    <a:pt x="21183600" y="9550400"/>
                  </a:lnTo>
                  <a:lnTo>
                    <a:pt x="21183600" y="9664700"/>
                  </a:lnTo>
                  <a:lnTo>
                    <a:pt x="21259800" y="9855200"/>
                  </a:lnTo>
                  <a:lnTo>
                    <a:pt x="21259800" y="10045700"/>
                  </a:lnTo>
                  <a:lnTo>
                    <a:pt x="21221700" y="10109200"/>
                  </a:lnTo>
                  <a:lnTo>
                    <a:pt x="21196300" y="10274300"/>
                  </a:lnTo>
                  <a:lnTo>
                    <a:pt x="21285200" y="10388600"/>
                  </a:lnTo>
                  <a:lnTo>
                    <a:pt x="21297900" y="10566400"/>
                  </a:lnTo>
                  <a:lnTo>
                    <a:pt x="21285200" y="11544300"/>
                  </a:lnTo>
                  <a:lnTo>
                    <a:pt x="21272500" y="11772900"/>
                  </a:lnTo>
                  <a:lnTo>
                    <a:pt x="21234400" y="11849100"/>
                  </a:lnTo>
                  <a:lnTo>
                    <a:pt x="21247100" y="11988800"/>
                  </a:lnTo>
                  <a:lnTo>
                    <a:pt x="21297900" y="12090400"/>
                  </a:lnTo>
                  <a:lnTo>
                    <a:pt x="21297900" y="12319000"/>
                  </a:lnTo>
                  <a:lnTo>
                    <a:pt x="21259800" y="12954000"/>
                  </a:lnTo>
                  <a:lnTo>
                    <a:pt x="21234400" y="13131800"/>
                  </a:lnTo>
                  <a:lnTo>
                    <a:pt x="21183600" y="13246100"/>
                  </a:lnTo>
                  <a:lnTo>
                    <a:pt x="21259800" y="13385800"/>
                  </a:lnTo>
                  <a:lnTo>
                    <a:pt x="21259800" y="13462000"/>
                  </a:lnTo>
                  <a:lnTo>
                    <a:pt x="21234400" y="13512800"/>
                  </a:lnTo>
                  <a:lnTo>
                    <a:pt x="21196300" y="13538200"/>
                  </a:lnTo>
                  <a:lnTo>
                    <a:pt x="21183600" y="13627100"/>
                  </a:lnTo>
                  <a:lnTo>
                    <a:pt x="21209000" y="13639800"/>
                  </a:lnTo>
                  <a:lnTo>
                    <a:pt x="21272500" y="13754100"/>
                  </a:lnTo>
                  <a:lnTo>
                    <a:pt x="21272500" y="13881100"/>
                  </a:lnTo>
                  <a:lnTo>
                    <a:pt x="21209000" y="14249400"/>
                  </a:lnTo>
                  <a:lnTo>
                    <a:pt x="21158200" y="14401800"/>
                  </a:lnTo>
                  <a:lnTo>
                    <a:pt x="21107400" y="14478000"/>
                  </a:lnTo>
                  <a:lnTo>
                    <a:pt x="21107400" y="14554200"/>
                  </a:lnTo>
                  <a:lnTo>
                    <a:pt x="21145500" y="14630400"/>
                  </a:lnTo>
                  <a:lnTo>
                    <a:pt x="21170900" y="14808200"/>
                  </a:lnTo>
                  <a:lnTo>
                    <a:pt x="21120100" y="14909800"/>
                  </a:lnTo>
                  <a:lnTo>
                    <a:pt x="21082000" y="14935200"/>
                  </a:lnTo>
                  <a:lnTo>
                    <a:pt x="21082000" y="14960600"/>
                  </a:lnTo>
                  <a:lnTo>
                    <a:pt x="21005800" y="15049500"/>
                  </a:lnTo>
                  <a:lnTo>
                    <a:pt x="21031200" y="15151100"/>
                  </a:lnTo>
                  <a:lnTo>
                    <a:pt x="21031200" y="15354300"/>
                  </a:lnTo>
                  <a:lnTo>
                    <a:pt x="20967700" y="15544800"/>
                  </a:lnTo>
                  <a:lnTo>
                    <a:pt x="20955000" y="15671800"/>
                  </a:lnTo>
                  <a:lnTo>
                    <a:pt x="20828000" y="15875000"/>
                  </a:lnTo>
                  <a:lnTo>
                    <a:pt x="20853400" y="15976600"/>
                  </a:lnTo>
                  <a:lnTo>
                    <a:pt x="20853400" y="16129000"/>
                  </a:lnTo>
                  <a:lnTo>
                    <a:pt x="20637500" y="16776700"/>
                  </a:lnTo>
                  <a:lnTo>
                    <a:pt x="20586700" y="16878300"/>
                  </a:lnTo>
                  <a:lnTo>
                    <a:pt x="20485100" y="16992600"/>
                  </a:lnTo>
                  <a:lnTo>
                    <a:pt x="20459700" y="17221200"/>
                  </a:lnTo>
                  <a:lnTo>
                    <a:pt x="20383500" y="17373600"/>
                  </a:lnTo>
                  <a:lnTo>
                    <a:pt x="20370800" y="17449800"/>
                  </a:lnTo>
                  <a:lnTo>
                    <a:pt x="20320000" y="17538700"/>
                  </a:lnTo>
                  <a:lnTo>
                    <a:pt x="20243800" y="17780000"/>
                  </a:lnTo>
                  <a:lnTo>
                    <a:pt x="20104100" y="18059400"/>
                  </a:lnTo>
                  <a:lnTo>
                    <a:pt x="20078700" y="18072100"/>
                  </a:lnTo>
                  <a:lnTo>
                    <a:pt x="20040600" y="18173700"/>
                  </a:lnTo>
                  <a:lnTo>
                    <a:pt x="20015200" y="18186400"/>
                  </a:lnTo>
                  <a:lnTo>
                    <a:pt x="19926300" y="18376900"/>
                  </a:lnTo>
                  <a:lnTo>
                    <a:pt x="19900900" y="18389600"/>
                  </a:lnTo>
                  <a:lnTo>
                    <a:pt x="19875500" y="18465800"/>
                  </a:lnTo>
                  <a:lnTo>
                    <a:pt x="19735800" y="18618200"/>
                  </a:lnTo>
                  <a:lnTo>
                    <a:pt x="19735800" y="18669000"/>
                  </a:lnTo>
                  <a:lnTo>
                    <a:pt x="19659600" y="18859500"/>
                  </a:lnTo>
                  <a:lnTo>
                    <a:pt x="19558000" y="18961100"/>
                  </a:lnTo>
                  <a:lnTo>
                    <a:pt x="19558000" y="18986500"/>
                  </a:lnTo>
                  <a:lnTo>
                    <a:pt x="19456400" y="19075400"/>
                  </a:lnTo>
                  <a:lnTo>
                    <a:pt x="19456400" y="19100800"/>
                  </a:lnTo>
                  <a:lnTo>
                    <a:pt x="19354800" y="19202400"/>
                  </a:lnTo>
                  <a:lnTo>
                    <a:pt x="19304000" y="19291300"/>
                  </a:lnTo>
                  <a:lnTo>
                    <a:pt x="19240500" y="19342100"/>
                  </a:lnTo>
                  <a:lnTo>
                    <a:pt x="19113500" y="19583400"/>
                  </a:lnTo>
                  <a:lnTo>
                    <a:pt x="18961100" y="19748500"/>
                  </a:lnTo>
                  <a:lnTo>
                    <a:pt x="18910300" y="19900900"/>
                  </a:lnTo>
                  <a:lnTo>
                    <a:pt x="18821400" y="20002500"/>
                  </a:lnTo>
                  <a:lnTo>
                    <a:pt x="18796000" y="20002500"/>
                  </a:lnTo>
                  <a:lnTo>
                    <a:pt x="18681700" y="20091400"/>
                  </a:lnTo>
                  <a:lnTo>
                    <a:pt x="18681700" y="20116800"/>
                  </a:lnTo>
                  <a:lnTo>
                    <a:pt x="18542000" y="20281900"/>
                  </a:lnTo>
                  <a:lnTo>
                    <a:pt x="18529300" y="20332700"/>
                  </a:lnTo>
                  <a:lnTo>
                    <a:pt x="18503900" y="20345400"/>
                  </a:lnTo>
                  <a:lnTo>
                    <a:pt x="18440400" y="20472400"/>
                  </a:lnTo>
                  <a:lnTo>
                    <a:pt x="18389600" y="20523200"/>
                  </a:lnTo>
                  <a:lnTo>
                    <a:pt x="18313400" y="20548600"/>
                  </a:lnTo>
                  <a:lnTo>
                    <a:pt x="18300700" y="20574000"/>
                  </a:lnTo>
                  <a:lnTo>
                    <a:pt x="18199100" y="20624800"/>
                  </a:lnTo>
                  <a:lnTo>
                    <a:pt x="18161000" y="20675600"/>
                  </a:lnTo>
                  <a:lnTo>
                    <a:pt x="18135600" y="20675600"/>
                  </a:lnTo>
                  <a:lnTo>
                    <a:pt x="17780000" y="21018500"/>
                  </a:lnTo>
                  <a:lnTo>
                    <a:pt x="17780000" y="21043900"/>
                  </a:lnTo>
                  <a:lnTo>
                    <a:pt x="17589500" y="21234400"/>
                  </a:lnTo>
                  <a:lnTo>
                    <a:pt x="17564100" y="21234400"/>
                  </a:lnTo>
                  <a:lnTo>
                    <a:pt x="17487900" y="21310600"/>
                  </a:lnTo>
                  <a:lnTo>
                    <a:pt x="17462500" y="21310600"/>
                  </a:lnTo>
                  <a:lnTo>
                    <a:pt x="17449800" y="21336000"/>
                  </a:lnTo>
                  <a:lnTo>
                    <a:pt x="17272000" y="21437600"/>
                  </a:lnTo>
                  <a:lnTo>
                    <a:pt x="17246600" y="21475700"/>
                  </a:lnTo>
                  <a:lnTo>
                    <a:pt x="17094200" y="21551900"/>
                  </a:lnTo>
                  <a:lnTo>
                    <a:pt x="17068800" y="21602700"/>
                  </a:lnTo>
                  <a:lnTo>
                    <a:pt x="16967200" y="21704300"/>
                  </a:lnTo>
                  <a:lnTo>
                    <a:pt x="16840200" y="21767800"/>
                  </a:lnTo>
                  <a:lnTo>
                    <a:pt x="16776700" y="21844000"/>
                  </a:lnTo>
                  <a:lnTo>
                    <a:pt x="16687800" y="21882100"/>
                  </a:lnTo>
                  <a:lnTo>
                    <a:pt x="16522700" y="21907500"/>
                  </a:lnTo>
                  <a:lnTo>
                    <a:pt x="16522700" y="21932900"/>
                  </a:lnTo>
                  <a:lnTo>
                    <a:pt x="16383000" y="22072600"/>
                  </a:lnTo>
                  <a:lnTo>
                    <a:pt x="16167100" y="22186900"/>
                  </a:lnTo>
                  <a:lnTo>
                    <a:pt x="16154400" y="22212300"/>
                  </a:lnTo>
                  <a:lnTo>
                    <a:pt x="16065500" y="22250400"/>
                  </a:lnTo>
                  <a:lnTo>
                    <a:pt x="15951200" y="22339300"/>
                  </a:lnTo>
                  <a:lnTo>
                    <a:pt x="15900400" y="22352000"/>
                  </a:lnTo>
                  <a:lnTo>
                    <a:pt x="15786100" y="22440900"/>
                  </a:lnTo>
                  <a:lnTo>
                    <a:pt x="15633700" y="22491700"/>
                  </a:lnTo>
                  <a:lnTo>
                    <a:pt x="15608300" y="22517100"/>
                  </a:lnTo>
                  <a:lnTo>
                    <a:pt x="15417800" y="22529800"/>
                  </a:lnTo>
                  <a:lnTo>
                    <a:pt x="15303500" y="22644100"/>
                  </a:lnTo>
                  <a:lnTo>
                    <a:pt x="15201900" y="22694900"/>
                  </a:lnTo>
                  <a:lnTo>
                    <a:pt x="15049500" y="22733000"/>
                  </a:lnTo>
                  <a:lnTo>
                    <a:pt x="14960600" y="22821900"/>
                  </a:lnTo>
                  <a:lnTo>
                    <a:pt x="14922500" y="22821900"/>
                  </a:lnTo>
                  <a:lnTo>
                    <a:pt x="14820900" y="22885400"/>
                  </a:lnTo>
                  <a:lnTo>
                    <a:pt x="14782800" y="22885400"/>
                  </a:lnTo>
                  <a:lnTo>
                    <a:pt x="14566900" y="22999700"/>
                  </a:lnTo>
                  <a:lnTo>
                    <a:pt x="14528800" y="22999700"/>
                  </a:lnTo>
                  <a:lnTo>
                    <a:pt x="14389100" y="23088600"/>
                  </a:lnTo>
                  <a:lnTo>
                    <a:pt x="14274800" y="23101300"/>
                  </a:lnTo>
                  <a:lnTo>
                    <a:pt x="14084300" y="23164800"/>
                  </a:lnTo>
                  <a:lnTo>
                    <a:pt x="13690600" y="23368000"/>
                  </a:lnTo>
                  <a:lnTo>
                    <a:pt x="13398500" y="23368000"/>
                  </a:lnTo>
                  <a:lnTo>
                    <a:pt x="13208000" y="23418800"/>
                  </a:lnTo>
                  <a:lnTo>
                    <a:pt x="13081000" y="23418800"/>
                  </a:lnTo>
                  <a:lnTo>
                    <a:pt x="12763500" y="23533100"/>
                  </a:lnTo>
                  <a:lnTo>
                    <a:pt x="12700000" y="23533100"/>
                  </a:lnTo>
                  <a:lnTo>
                    <a:pt x="12649200" y="23571200"/>
                  </a:lnTo>
                  <a:lnTo>
                    <a:pt x="12611100" y="23571200"/>
                  </a:lnTo>
                  <a:lnTo>
                    <a:pt x="12484100" y="23634700"/>
                  </a:lnTo>
                  <a:lnTo>
                    <a:pt x="12357100" y="23647400"/>
                  </a:lnTo>
                  <a:lnTo>
                    <a:pt x="12293600" y="23685500"/>
                  </a:lnTo>
                  <a:lnTo>
                    <a:pt x="12141200" y="23723600"/>
                  </a:lnTo>
                  <a:lnTo>
                    <a:pt x="12039600" y="23723600"/>
                  </a:lnTo>
                  <a:lnTo>
                    <a:pt x="11912600" y="23698200"/>
                  </a:lnTo>
                  <a:lnTo>
                    <a:pt x="11874500" y="23672800"/>
                  </a:lnTo>
                  <a:lnTo>
                    <a:pt x="11645900" y="23672800"/>
                  </a:lnTo>
                  <a:lnTo>
                    <a:pt x="11518900" y="23698200"/>
                  </a:lnTo>
                  <a:lnTo>
                    <a:pt x="11379200" y="23774400"/>
                  </a:lnTo>
                  <a:lnTo>
                    <a:pt x="10985500" y="23774400"/>
                  </a:lnTo>
                  <a:lnTo>
                    <a:pt x="10731500" y="23710900"/>
                  </a:lnTo>
                  <a:lnTo>
                    <a:pt x="10426700" y="23723600"/>
                  </a:lnTo>
                  <a:lnTo>
                    <a:pt x="10287000" y="23698200"/>
                  </a:lnTo>
                  <a:lnTo>
                    <a:pt x="10058400" y="23698200"/>
                  </a:lnTo>
                  <a:lnTo>
                    <a:pt x="9880600" y="23647400"/>
                  </a:lnTo>
                  <a:lnTo>
                    <a:pt x="9258300" y="23647400"/>
                  </a:lnTo>
                  <a:lnTo>
                    <a:pt x="9118600" y="23634700"/>
                  </a:lnTo>
                  <a:lnTo>
                    <a:pt x="9004300" y="23596600"/>
                  </a:lnTo>
                  <a:lnTo>
                    <a:pt x="8851900" y="23596600"/>
                  </a:lnTo>
                  <a:lnTo>
                    <a:pt x="8775700" y="23622000"/>
                  </a:lnTo>
                  <a:lnTo>
                    <a:pt x="8610600" y="23634700"/>
                  </a:lnTo>
                  <a:lnTo>
                    <a:pt x="8585200" y="23596600"/>
                  </a:lnTo>
                  <a:lnTo>
                    <a:pt x="8559800" y="23596600"/>
                  </a:lnTo>
                  <a:lnTo>
                    <a:pt x="8547100" y="23571200"/>
                  </a:lnTo>
                  <a:lnTo>
                    <a:pt x="8521700" y="23571200"/>
                  </a:lnTo>
                  <a:lnTo>
                    <a:pt x="8509000" y="23545800"/>
                  </a:lnTo>
                  <a:lnTo>
                    <a:pt x="8483600" y="23545800"/>
                  </a:lnTo>
                  <a:lnTo>
                    <a:pt x="8470900" y="23520400"/>
                  </a:lnTo>
                  <a:lnTo>
                    <a:pt x="8420100" y="23507700"/>
                  </a:lnTo>
                  <a:lnTo>
                    <a:pt x="8356600" y="23456900"/>
                  </a:lnTo>
                  <a:lnTo>
                    <a:pt x="8166100" y="23393400"/>
                  </a:lnTo>
                  <a:lnTo>
                    <a:pt x="8051800" y="23393400"/>
                  </a:lnTo>
                  <a:lnTo>
                    <a:pt x="7823200" y="23329900"/>
                  </a:lnTo>
                  <a:lnTo>
                    <a:pt x="7708900" y="23266400"/>
                  </a:lnTo>
                  <a:lnTo>
                    <a:pt x="7581900" y="23228300"/>
                  </a:lnTo>
                  <a:lnTo>
                    <a:pt x="7480300" y="23152100"/>
                  </a:lnTo>
                  <a:lnTo>
                    <a:pt x="7124700" y="23126700"/>
                  </a:lnTo>
                  <a:lnTo>
                    <a:pt x="7048500" y="23088600"/>
                  </a:lnTo>
                  <a:lnTo>
                    <a:pt x="6921500" y="22961600"/>
                  </a:lnTo>
                  <a:lnTo>
                    <a:pt x="6870700" y="22936200"/>
                  </a:lnTo>
                  <a:lnTo>
                    <a:pt x="6629400" y="22936200"/>
                  </a:lnTo>
                  <a:lnTo>
                    <a:pt x="6451600" y="22872700"/>
                  </a:lnTo>
                  <a:lnTo>
                    <a:pt x="6400800" y="22872700"/>
                  </a:lnTo>
                  <a:lnTo>
                    <a:pt x="6286500" y="22809200"/>
                  </a:lnTo>
                  <a:lnTo>
                    <a:pt x="6210300" y="22720300"/>
                  </a:lnTo>
                  <a:lnTo>
                    <a:pt x="5956300" y="22631400"/>
                  </a:lnTo>
                  <a:lnTo>
                    <a:pt x="5943600" y="22606000"/>
                  </a:lnTo>
                  <a:lnTo>
                    <a:pt x="5816600" y="22542500"/>
                  </a:lnTo>
                  <a:lnTo>
                    <a:pt x="5727700" y="22466300"/>
                  </a:lnTo>
                  <a:lnTo>
                    <a:pt x="5486400" y="22364700"/>
                  </a:lnTo>
                  <a:lnTo>
                    <a:pt x="5397500" y="22275800"/>
                  </a:lnTo>
                  <a:lnTo>
                    <a:pt x="4965700" y="22047200"/>
                  </a:lnTo>
                  <a:lnTo>
                    <a:pt x="4775200" y="21882100"/>
                  </a:lnTo>
                  <a:lnTo>
                    <a:pt x="4749800" y="21882100"/>
                  </a:lnTo>
                  <a:lnTo>
                    <a:pt x="4686300" y="21818600"/>
                  </a:lnTo>
                  <a:lnTo>
                    <a:pt x="4622800" y="21793200"/>
                  </a:lnTo>
                  <a:lnTo>
                    <a:pt x="4597400" y="21755100"/>
                  </a:lnTo>
                  <a:lnTo>
                    <a:pt x="4572000" y="21755100"/>
                  </a:lnTo>
                  <a:lnTo>
                    <a:pt x="4445000" y="21653500"/>
                  </a:lnTo>
                  <a:lnTo>
                    <a:pt x="4394200" y="21640800"/>
                  </a:lnTo>
                  <a:lnTo>
                    <a:pt x="4381500" y="21615400"/>
                  </a:lnTo>
                  <a:lnTo>
                    <a:pt x="4241800" y="21539200"/>
                  </a:lnTo>
                  <a:lnTo>
                    <a:pt x="4216400" y="21501100"/>
                  </a:lnTo>
                  <a:lnTo>
                    <a:pt x="4152900" y="21475700"/>
                  </a:lnTo>
                  <a:lnTo>
                    <a:pt x="4127500" y="21437600"/>
                  </a:lnTo>
                  <a:lnTo>
                    <a:pt x="4064000" y="21412200"/>
                  </a:lnTo>
                  <a:lnTo>
                    <a:pt x="4038600" y="21374100"/>
                  </a:lnTo>
                  <a:lnTo>
                    <a:pt x="4013200" y="21374100"/>
                  </a:lnTo>
                  <a:lnTo>
                    <a:pt x="3835400" y="21170900"/>
                  </a:lnTo>
                  <a:lnTo>
                    <a:pt x="3721100" y="21107400"/>
                  </a:lnTo>
                  <a:lnTo>
                    <a:pt x="3581400" y="20955000"/>
                  </a:lnTo>
                  <a:lnTo>
                    <a:pt x="3416300" y="20866100"/>
                  </a:lnTo>
                  <a:lnTo>
                    <a:pt x="3390900" y="20815300"/>
                  </a:lnTo>
                  <a:lnTo>
                    <a:pt x="3340100" y="20777200"/>
                  </a:lnTo>
                  <a:lnTo>
                    <a:pt x="3340100" y="20751800"/>
                  </a:lnTo>
                  <a:lnTo>
                    <a:pt x="3251200" y="20675600"/>
                  </a:lnTo>
                  <a:lnTo>
                    <a:pt x="3251200" y="20650200"/>
                  </a:lnTo>
                  <a:lnTo>
                    <a:pt x="2806700" y="20205700"/>
                  </a:lnTo>
                  <a:lnTo>
                    <a:pt x="2781300" y="20142200"/>
                  </a:lnTo>
                  <a:lnTo>
                    <a:pt x="2616200" y="19964400"/>
                  </a:lnTo>
                  <a:lnTo>
                    <a:pt x="2565400" y="19875500"/>
                  </a:lnTo>
                  <a:lnTo>
                    <a:pt x="2501900" y="19824700"/>
                  </a:lnTo>
                  <a:lnTo>
                    <a:pt x="2501900" y="19799300"/>
                  </a:lnTo>
                  <a:lnTo>
                    <a:pt x="2260600" y="19583400"/>
                  </a:lnTo>
                  <a:lnTo>
                    <a:pt x="2159000" y="19405600"/>
                  </a:lnTo>
                  <a:lnTo>
                    <a:pt x="2070100" y="19316700"/>
                  </a:lnTo>
                  <a:lnTo>
                    <a:pt x="2070100" y="19291300"/>
                  </a:lnTo>
                  <a:lnTo>
                    <a:pt x="2032000" y="19265900"/>
                  </a:lnTo>
                  <a:lnTo>
                    <a:pt x="2032000" y="19240500"/>
                  </a:lnTo>
                  <a:lnTo>
                    <a:pt x="1993900" y="19215100"/>
                  </a:lnTo>
                  <a:lnTo>
                    <a:pt x="1993900" y="19189700"/>
                  </a:lnTo>
                  <a:lnTo>
                    <a:pt x="1955800" y="19164300"/>
                  </a:lnTo>
                  <a:lnTo>
                    <a:pt x="1955800" y="19138900"/>
                  </a:lnTo>
                  <a:lnTo>
                    <a:pt x="1917700" y="19113500"/>
                  </a:lnTo>
                  <a:lnTo>
                    <a:pt x="1917700" y="19088100"/>
                  </a:lnTo>
                  <a:lnTo>
                    <a:pt x="1879600" y="19062700"/>
                  </a:lnTo>
                  <a:lnTo>
                    <a:pt x="1879600" y="19037300"/>
                  </a:lnTo>
                  <a:lnTo>
                    <a:pt x="1803400" y="18948400"/>
                  </a:lnTo>
                  <a:lnTo>
                    <a:pt x="1638300" y="18630900"/>
                  </a:lnTo>
                  <a:lnTo>
                    <a:pt x="1612900" y="18618200"/>
                  </a:lnTo>
                  <a:lnTo>
                    <a:pt x="1587500" y="18542000"/>
                  </a:lnTo>
                  <a:lnTo>
                    <a:pt x="1562100" y="18529300"/>
                  </a:lnTo>
                  <a:lnTo>
                    <a:pt x="1536700" y="18453100"/>
                  </a:lnTo>
                  <a:lnTo>
                    <a:pt x="1460500" y="18376900"/>
                  </a:lnTo>
                  <a:lnTo>
                    <a:pt x="1371600" y="18173700"/>
                  </a:lnTo>
                  <a:lnTo>
                    <a:pt x="1346200" y="18161000"/>
                  </a:lnTo>
                  <a:lnTo>
                    <a:pt x="1295400" y="18059400"/>
                  </a:lnTo>
                  <a:lnTo>
                    <a:pt x="1257300" y="18034000"/>
                  </a:lnTo>
                  <a:lnTo>
                    <a:pt x="1257300" y="18008600"/>
                  </a:lnTo>
                  <a:lnTo>
                    <a:pt x="1231900" y="17995900"/>
                  </a:lnTo>
                  <a:lnTo>
                    <a:pt x="1181100" y="17894300"/>
                  </a:lnTo>
                  <a:lnTo>
                    <a:pt x="1143000" y="17868900"/>
                  </a:lnTo>
                  <a:lnTo>
                    <a:pt x="1143000" y="17843500"/>
                  </a:lnTo>
                  <a:lnTo>
                    <a:pt x="1079500" y="17792700"/>
                  </a:lnTo>
                  <a:lnTo>
                    <a:pt x="952500" y="17551400"/>
                  </a:lnTo>
                  <a:lnTo>
                    <a:pt x="965200" y="17272000"/>
                  </a:lnTo>
                  <a:lnTo>
                    <a:pt x="787400" y="16865600"/>
                  </a:lnTo>
                  <a:lnTo>
                    <a:pt x="673100" y="16751300"/>
                  </a:lnTo>
                  <a:lnTo>
                    <a:pt x="622300" y="16725900"/>
                  </a:lnTo>
                  <a:lnTo>
                    <a:pt x="508000" y="16370300"/>
                  </a:lnTo>
                  <a:lnTo>
                    <a:pt x="444500" y="15722600"/>
                  </a:lnTo>
                  <a:lnTo>
                    <a:pt x="342900" y="15544800"/>
                  </a:lnTo>
                  <a:lnTo>
                    <a:pt x="292100" y="15138400"/>
                  </a:lnTo>
                  <a:lnTo>
                    <a:pt x="228600" y="15074900"/>
                  </a:lnTo>
                  <a:lnTo>
                    <a:pt x="165100" y="14947900"/>
                  </a:lnTo>
                  <a:lnTo>
                    <a:pt x="215900" y="14782800"/>
                  </a:lnTo>
                  <a:lnTo>
                    <a:pt x="215900" y="14668500"/>
                  </a:lnTo>
                  <a:lnTo>
                    <a:pt x="190500" y="14389100"/>
                  </a:lnTo>
                  <a:lnTo>
                    <a:pt x="139700" y="14274800"/>
                  </a:lnTo>
                  <a:lnTo>
                    <a:pt x="139700" y="13449300"/>
                  </a:lnTo>
                  <a:lnTo>
                    <a:pt x="114300" y="13373100"/>
                  </a:lnTo>
                  <a:lnTo>
                    <a:pt x="114300" y="13004800"/>
                  </a:lnTo>
                  <a:lnTo>
                    <a:pt x="63500" y="12801600"/>
                  </a:lnTo>
                  <a:lnTo>
                    <a:pt x="12700" y="12712700"/>
                  </a:lnTo>
                  <a:lnTo>
                    <a:pt x="114300" y="12407900"/>
                  </a:lnTo>
                  <a:lnTo>
                    <a:pt x="177800" y="12280900"/>
                  </a:lnTo>
                  <a:lnTo>
                    <a:pt x="165100" y="12242800"/>
                  </a:lnTo>
                  <a:lnTo>
                    <a:pt x="139700" y="12230100"/>
                  </a:lnTo>
                  <a:lnTo>
                    <a:pt x="101600" y="12090400"/>
                  </a:lnTo>
                  <a:lnTo>
                    <a:pt x="139700" y="11823700"/>
                  </a:lnTo>
                  <a:lnTo>
                    <a:pt x="88900" y="11620500"/>
                  </a:lnTo>
                  <a:lnTo>
                    <a:pt x="101600" y="11023600"/>
                  </a:lnTo>
                  <a:lnTo>
                    <a:pt x="63500" y="10782300"/>
                  </a:lnTo>
                  <a:lnTo>
                    <a:pt x="63500" y="10655300"/>
                  </a:lnTo>
                  <a:lnTo>
                    <a:pt x="101600" y="10414000"/>
                  </a:lnTo>
                  <a:lnTo>
                    <a:pt x="88900" y="10109200"/>
                  </a:lnTo>
                  <a:lnTo>
                    <a:pt x="114300" y="10045700"/>
                  </a:lnTo>
                  <a:lnTo>
                    <a:pt x="114300" y="9931400"/>
                  </a:lnTo>
                  <a:lnTo>
                    <a:pt x="88900" y="9690100"/>
                  </a:lnTo>
                  <a:lnTo>
                    <a:pt x="114300" y="9385300"/>
                  </a:lnTo>
                  <a:lnTo>
                    <a:pt x="101600" y="9283700"/>
                  </a:lnTo>
                  <a:lnTo>
                    <a:pt x="38100" y="9169400"/>
                  </a:lnTo>
                  <a:lnTo>
                    <a:pt x="38100" y="9131300"/>
                  </a:lnTo>
                  <a:lnTo>
                    <a:pt x="114300" y="8966200"/>
                  </a:lnTo>
                  <a:lnTo>
                    <a:pt x="127000" y="8826500"/>
                  </a:lnTo>
                  <a:lnTo>
                    <a:pt x="114300" y="8750300"/>
                  </a:lnTo>
                  <a:lnTo>
                    <a:pt x="50800" y="8661400"/>
                  </a:lnTo>
                  <a:lnTo>
                    <a:pt x="12700" y="8496300"/>
                  </a:lnTo>
                  <a:lnTo>
                    <a:pt x="25400" y="8331200"/>
                  </a:lnTo>
                  <a:lnTo>
                    <a:pt x="63500" y="8204200"/>
                  </a:lnTo>
                  <a:lnTo>
                    <a:pt x="88900" y="8178800"/>
                  </a:lnTo>
                  <a:lnTo>
                    <a:pt x="88900" y="7886700"/>
                  </a:lnTo>
                  <a:lnTo>
                    <a:pt x="127000" y="7696200"/>
                  </a:lnTo>
                  <a:lnTo>
                    <a:pt x="114300" y="7556500"/>
                  </a:lnTo>
                  <a:lnTo>
                    <a:pt x="12700" y="7416800"/>
                  </a:lnTo>
                  <a:lnTo>
                    <a:pt x="25400" y="6921500"/>
                  </a:lnTo>
                  <a:lnTo>
                    <a:pt x="101600" y="6629400"/>
                  </a:lnTo>
                  <a:lnTo>
                    <a:pt x="101600" y="6400800"/>
                  </a:lnTo>
                  <a:lnTo>
                    <a:pt x="76200" y="6261100"/>
                  </a:lnTo>
                  <a:lnTo>
                    <a:pt x="38100" y="6172200"/>
                  </a:lnTo>
                  <a:lnTo>
                    <a:pt x="25400" y="6032500"/>
                  </a:lnTo>
                  <a:lnTo>
                    <a:pt x="88900" y="5892800"/>
                  </a:lnTo>
                  <a:lnTo>
                    <a:pt x="127000" y="5651500"/>
                  </a:lnTo>
                  <a:lnTo>
                    <a:pt x="101600" y="5397500"/>
                  </a:lnTo>
                  <a:lnTo>
                    <a:pt x="76200" y="5308600"/>
                  </a:lnTo>
                  <a:lnTo>
                    <a:pt x="38100" y="5257800"/>
                  </a:lnTo>
                  <a:lnTo>
                    <a:pt x="25400" y="5181600"/>
                  </a:lnTo>
                  <a:lnTo>
                    <a:pt x="25400" y="5092700"/>
                  </a:lnTo>
                  <a:lnTo>
                    <a:pt x="63500" y="5003800"/>
                  </a:lnTo>
                  <a:lnTo>
                    <a:pt x="63500" y="4838700"/>
                  </a:lnTo>
                  <a:lnTo>
                    <a:pt x="12700" y="4419600"/>
                  </a:lnTo>
                  <a:lnTo>
                    <a:pt x="12700" y="4254500"/>
                  </a:lnTo>
                  <a:lnTo>
                    <a:pt x="63500" y="4114800"/>
                  </a:lnTo>
                  <a:lnTo>
                    <a:pt x="76200" y="3975100"/>
                  </a:lnTo>
                  <a:lnTo>
                    <a:pt x="12700" y="3873500"/>
                  </a:lnTo>
                  <a:lnTo>
                    <a:pt x="0" y="3810000"/>
                  </a:lnTo>
                  <a:lnTo>
                    <a:pt x="0" y="3390900"/>
                  </a:lnTo>
                  <a:lnTo>
                    <a:pt x="25400" y="3276600"/>
                  </a:lnTo>
                  <a:lnTo>
                    <a:pt x="25400" y="2832100"/>
                  </a:lnTo>
                  <a:lnTo>
                    <a:pt x="0" y="2755900"/>
                  </a:lnTo>
                  <a:lnTo>
                    <a:pt x="12700" y="2425700"/>
                  </a:lnTo>
                  <a:lnTo>
                    <a:pt x="76200" y="2197100"/>
                  </a:lnTo>
                  <a:lnTo>
                    <a:pt x="25400" y="2082800"/>
                  </a:lnTo>
                  <a:lnTo>
                    <a:pt x="25400" y="1892300"/>
                  </a:lnTo>
                  <a:lnTo>
                    <a:pt x="88900" y="1701800"/>
                  </a:lnTo>
                  <a:lnTo>
                    <a:pt x="114300" y="1676400"/>
                  </a:lnTo>
                  <a:lnTo>
                    <a:pt x="101600" y="1003300"/>
                  </a:lnTo>
                  <a:lnTo>
                    <a:pt x="88900" y="901700"/>
                  </a:lnTo>
                  <a:lnTo>
                    <a:pt x="38100" y="774700"/>
                  </a:lnTo>
                  <a:lnTo>
                    <a:pt x="38100" y="622300"/>
                  </a:lnTo>
                  <a:lnTo>
                    <a:pt x="76200" y="495300"/>
                  </a:lnTo>
                  <a:close/>
                </a:path>
              </a:pathLst>
            </a:custGeom>
            <a:blipFill>
              <a:blip r:embed="rId4"/>
              <a:stretch>
                <a:fillRect l="-63547" r="-4199"/>
              </a:stretch>
            </a:blipFill>
          </p:spPr>
          <p:txBody>
            <a:bodyPr/>
            <a:lstStyle/>
            <a:p>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grpSp>
        <p:nvGrpSpPr>
          <p:cNvPr id="2" name="Group 2"/>
          <p:cNvGrpSpPr/>
          <p:nvPr/>
        </p:nvGrpSpPr>
        <p:grpSpPr>
          <a:xfrm rot="175494">
            <a:off x="11856916" y="3251147"/>
            <a:ext cx="5444034" cy="6077061"/>
            <a:chOff x="292100" y="190500"/>
            <a:chExt cx="21297900" cy="23774400"/>
          </a:xfrm>
        </p:grpSpPr>
        <p:sp>
          <p:nvSpPr>
            <p:cNvPr id="3" name="Freeform 3"/>
            <p:cNvSpPr/>
            <p:nvPr/>
          </p:nvSpPr>
          <p:spPr>
            <a:xfrm>
              <a:off x="0" y="0"/>
              <a:ext cx="21297900" cy="23774400"/>
            </a:xfrm>
            <a:custGeom>
              <a:avLst/>
              <a:gdLst/>
              <a:ahLst/>
              <a:cxnLst/>
              <a:rect l="l" t="t" r="r" b="b"/>
              <a:pathLst>
                <a:path w="21297900" h="23774400">
                  <a:moveTo>
                    <a:pt x="88900" y="190500"/>
                  </a:moveTo>
                  <a:lnTo>
                    <a:pt x="114300" y="127000"/>
                  </a:lnTo>
                  <a:lnTo>
                    <a:pt x="203200" y="101600"/>
                  </a:lnTo>
                  <a:lnTo>
                    <a:pt x="228600" y="76200"/>
                  </a:lnTo>
                  <a:lnTo>
                    <a:pt x="431800" y="114300"/>
                  </a:lnTo>
                  <a:lnTo>
                    <a:pt x="457200" y="76200"/>
                  </a:lnTo>
                  <a:lnTo>
                    <a:pt x="508000" y="50800"/>
                  </a:lnTo>
                  <a:lnTo>
                    <a:pt x="711200" y="12700"/>
                  </a:lnTo>
                  <a:lnTo>
                    <a:pt x="939800" y="38100"/>
                  </a:lnTo>
                  <a:lnTo>
                    <a:pt x="1231900" y="25400"/>
                  </a:lnTo>
                  <a:lnTo>
                    <a:pt x="1270000" y="50800"/>
                  </a:lnTo>
                  <a:lnTo>
                    <a:pt x="1397000" y="50800"/>
                  </a:lnTo>
                  <a:lnTo>
                    <a:pt x="1511300" y="25400"/>
                  </a:lnTo>
                  <a:lnTo>
                    <a:pt x="2006600" y="25400"/>
                  </a:lnTo>
                  <a:lnTo>
                    <a:pt x="2120900" y="0"/>
                  </a:lnTo>
                  <a:lnTo>
                    <a:pt x="2806700" y="25400"/>
                  </a:lnTo>
                  <a:lnTo>
                    <a:pt x="2971800" y="88900"/>
                  </a:lnTo>
                  <a:lnTo>
                    <a:pt x="3022600" y="88900"/>
                  </a:lnTo>
                  <a:lnTo>
                    <a:pt x="3060700" y="63500"/>
                  </a:lnTo>
                  <a:lnTo>
                    <a:pt x="3136900" y="63500"/>
                  </a:lnTo>
                  <a:lnTo>
                    <a:pt x="3187700" y="88900"/>
                  </a:lnTo>
                  <a:lnTo>
                    <a:pt x="3327400" y="88900"/>
                  </a:lnTo>
                  <a:lnTo>
                    <a:pt x="3505200" y="25400"/>
                  </a:lnTo>
                  <a:lnTo>
                    <a:pt x="4470400" y="25400"/>
                  </a:lnTo>
                  <a:lnTo>
                    <a:pt x="4559300" y="76200"/>
                  </a:lnTo>
                  <a:lnTo>
                    <a:pt x="4673600" y="76200"/>
                  </a:lnTo>
                  <a:lnTo>
                    <a:pt x="4762500" y="38100"/>
                  </a:lnTo>
                  <a:lnTo>
                    <a:pt x="5092700" y="25400"/>
                  </a:lnTo>
                  <a:lnTo>
                    <a:pt x="7137400" y="38100"/>
                  </a:lnTo>
                  <a:lnTo>
                    <a:pt x="7353300" y="0"/>
                  </a:lnTo>
                  <a:lnTo>
                    <a:pt x="7835900" y="12700"/>
                  </a:lnTo>
                  <a:lnTo>
                    <a:pt x="8051800" y="50800"/>
                  </a:lnTo>
                  <a:lnTo>
                    <a:pt x="8356600" y="25400"/>
                  </a:lnTo>
                  <a:lnTo>
                    <a:pt x="10414000" y="25400"/>
                  </a:lnTo>
                  <a:lnTo>
                    <a:pt x="10883900" y="50800"/>
                  </a:lnTo>
                  <a:lnTo>
                    <a:pt x="10972800" y="12700"/>
                  </a:lnTo>
                  <a:lnTo>
                    <a:pt x="11658600" y="12700"/>
                  </a:lnTo>
                  <a:lnTo>
                    <a:pt x="11938000" y="63500"/>
                  </a:lnTo>
                  <a:lnTo>
                    <a:pt x="12014200" y="63500"/>
                  </a:lnTo>
                  <a:lnTo>
                    <a:pt x="12103100" y="12700"/>
                  </a:lnTo>
                  <a:lnTo>
                    <a:pt x="13296900" y="12700"/>
                  </a:lnTo>
                  <a:lnTo>
                    <a:pt x="13449300" y="50800"/>
                  </a:lnTo>
                  <a:lnTo>
                    <a:pt x="13512800" y="101600"/>
                  </a:lnTo>
                  <a:lnTo>
                    <a:pt x="13614400" y="127000"/>
                  </a:lnTo>
                  <a:lnTo>
                    <a:pt x="13817600" y="38100"/>
                  </a:lnTo>
                  <a:lnTo>
                    <a:pt x="13919200" y="38100"/>
                  </a:lnTo>
                  <a:lnTo>
                    <a:pt x="14033500" y="101600"/>
                  </a:lnTo>
                  <a:lnTo>
                    <a:pt x="14249400" y="76200"/>
                  </a:lnTo>
                  <a:lnTo>
                    <a:pt x="14478000" y="101600"/>
                  </a:lnTo>
                  <a:lnTo>
                    <a:pt x="14516100" y="63500"/>
                  </a:lnTo>
                  <a:lnTo>
                    <a:pt x="14554200" y="63500"/>
                  </a:lnTo>
                  <a:lnTo>
                    <a:pt x="14655800" y="12700"/>
                  </a:lnTo>
                  <a:lnTo>
                    <a:pt x="15976600" y="25400"/>
                  </a:lnTo>
                  <a:lnTo>
                    <a:pt x="16230600" y="88900"/>
                  </a:lnTo>
                  <a:lnTo>
                    <a:pt x="16332200" y="88900"/>
                  </a:lnTo>
                  <a:lnTo>
                    <a:pt x="16370300" y="63500"/>
                  </a:lnTo>
                  <a:lnTo>
                    <a:pt x="16573500" y="76200"/>
                  </a:lnTo>
                  <a:lnTo>
                    <a:pt x="16675100" y="38100"/>
                  </a:lnTo>
                  <a:lnTo>
                    <a:pt x="16802100" y="25400"/>
                  </a:lnTo>
                  <a:lnTo>
                    <a:pt x="16992600" y="38100"/>
                  </a:lnTo>
                  <a:lnTo>
                    <a:pt x="17094200" y="76200"/>
                  </a:lnTo>
                  <a:lnTo>
                    <a:pt x="17221200" y="38100"/>
                  </a:lnTo>
                  <a:lnTo>
                    <a:pt x="17246600" y="12700"/>
                  </a:lnTo>
                  <a:lnTo>
                    <a:pt x="17627600" y="38100"/>
                  </a:lnTo>
                  <a:lnTo>
                    <a:pt x="17665700" y="63500"/>
                  </a:lnTo>
                  <a:lnTo>
                    <a:pt x="17843500" y="63500"/>
                  </a:lnTo>
                  <a:lnTo>
                    <a:pt x="17970500" y="25400"/>
                  </a:lnTo>
                  <a:lnTo>
                    <a:pt x="18110200" y="25400"/>
                  </a:lnTo>
                  <a:lnTo>
                    <a:pt x="18313400" y="50800"/>
                  </a:lnTo>
                  <a:lnTo>
                    <a:pt x="18415000" y="88900"/>
                  </a:lnTo>
                  <a:lnTo>
                    <a:pt x="18796000" y="76200"/>
                  </a:lnTo>
                  <a:lnTo>
                    <a:pt x="18872200" y="101600"/>
                  </a:lnTo>
                  <a:lnTo>
                    <a:pt x="19062700" y="38100"/>
                  </a:lnTo>
                  <a:lnTo>
                    <a:pt x="19177000" y="38100"/>
                  </a:lnTo>
                  <a:lnTo>
                    <a:pt x="19265900" y="76200"/>
                  </a:lnTo>
                  <a:lnTo>
                    <a:pt x="19329400" y="76200"/>
                  </a:lnTo>
                  <a:lnTo>
                    <a:pt x="19342100" y="50800"/>
                  </a:lnTo>
                  <a:lnTo>
                    <a:pt x="19418300" y="38100"/>
                  </a:lnTo>
                  <a:lnTo>
                    <a:pt x="19443700" y="12700"/>
                  </a:lnTo>
                  <a:lnTo>
                    <a:pt x="19519900" y="12700"/>
                  </a:lnTo>
                  <a:lnTo>
                    <a:pt x="19685000" y="101600"/>
                  </a:lnTo>
                  <a:lnTo>
                    <a:pt x="19837400" y="38100"/>
                  </a:lnTo>
                  <a:lnTo>
                    <a:pt x="20320000" y="12700"/>
                  </a:lnTo>
                  <a:lnTo>
                    <a:pt x="21005800" y="12700"/>
                  </a:lnTo>
                  <a:lnTo>
                    <a:pt x="21120100" y="25400"/>
                  </a:lnTo>
                  <a:lnTo>
                    <a:pt x="21247100" y="76200"/>
                  </a:lnTo>
                  <a:lnTo>
                    <a:pt x="21234400" y="342900"/>
                  </a:lnTo>
                  <a:lnTo>
                    <a:pt x="21259800" y="393700"/>
                  </a:lnTo>
                  <a:lnTo>
                    <a:pt x="21272500" y="1104900"/>
                  </a:lnTo>
                  <a:lnTo>
                    <a:pt x="21259800" y="1358900"/>
                  </a:lnTo>
                  <a:lnTo>
                    <a:pt x="21234400" y="1409700"/>
                  </a:lnTo>
                  <a:lnTo>
                    <a:pt x="21234400" y="1651000"/>
                  </a:lnTo>
                  <a:lnTo>
                    <a:pt x="21183600" y="1752600"/>
                  </a:lnTo>
                  <a:lnTo>
                    <a:pt x="21221700" y="1841500"/>
                  </a:lnTo>
                  <a:lnTo>
                    <a:pt x="21221700" y="1993900"/>
                  </a:lnTo>
                  <a:lnTo>
                    <a:pt x="21183600" y="2070100"/>
                  </a:lnTo>
                  <a:lnTo>
                    <a:pt x="21183600" y="2184400"/>
                  </a:lnTo>
                  <a:lnTo>
                    <a:pt x="21234400" y="2247900"/>
                  </a:lnTo>
                  <a:lnTo>
                    <a:pt x="21234400" y="2476500"/>
                  </a:lnTo>
                  <a:lnTo>
                    <a:pt x="21272500" y="2641600"/>
                  </a:lnTo>
                  <a:lnTo>
                    <a:pt x="21272500" y="2743200"/>
                  </a:lnTo>
                  <a:lnTo>
                    <a:pt x="21209000" y="2933700"/>
                  </a:lnTo>
                  <a:lnTo>
                    <a:pt x="21196300" y="3035300"/>
                  </a:lnTo>
                  <a:lnTo>
                    <a:pt x="21259800" y="3149600"/>
                  </a:lnTo>
                  <a:lnTo>
                    <a:pt x="21272500" y="3733800"/>
                  </a:lnTo>
                  <a:lnTo>
                    <a:pt x="21297900" y="3873500"/>
                  </a:lnTo>
                  <a:lnTo>
                    <a:pt x="21259800" y="4000500"/>
                  </a:lnTo>
                  <a:lnTo>
                    <a:pt x="21247100" y="4216400"/>
                  </a:lnTo>
                  <a:lnTo>
                    <a:pt x="21221700" y="4267200"/>
                  </a:lnTo>
                  <a:lnTo>
                    <a:pt x="21221700" y="4457700"/>
                  </a:lnTo>
                  <a:lnTo>
                    <a:pt x="21247100" y="4533900"/>
                  </a:lnTo>
                  <a:lnTo>
                    <a:pt x="21247100" y="4864100"/>
                  </a:lnTo>
                  <a:lnTo>
                    <a:pt x="21196300" y="4940300"/>
                  </a:lnTo>
                  <a:lnTo>
                    <a:pt x="21196300" y="5092700"/>
                  </a:lnTo>
                  <a:lnTo>
                    <a:pt x="21259800" y="5232400"/>
                  </a:lnTo>
                  <a:lnTo>
                    <a:pt x="21234400" y="5461000"/>
                  </a:lnTo>
                  <a:lnTo>
                    <a:pt x="21259800" y="5549900"/>
                  </a:lnTo>
                  <a:lnTo>
                    <a:pt x="21285200" y="5956300"/>
                  </a:lnTo>
                  <a:lnTo>
                    <a:pt x="21209000" y="6184900"/>
                  </a:lnTo>
                  <a:lnTo>
                    <a:pt x="21209000" y="6235700"/>
                  </a:lnTo>
                  <a:lnTo>
                    <a:pt x="21259800" y="6299200"/>
                  </a:lnTo>
                  <a:lnTo>
                    <a:pt x="21272500" y="6400800"/>
                  </a:lnTo>
                  <a:lnTo>
                    <a:pt x="21234400" y="6451600"/>
                  </a:lnTo>
                  <a:lnTo>
                    <a:pt x="21196300" y="6565900"/>
                  </a:lnTo>
                  <a:lnTo>
                    <a:pt x="21221700" y="6794500"/>
                  </a:lnTo>
                  <a:lnTo>
                    <a:pt x="21183600" y="6908800"/>
                  </a:lnTo>
                  <a:lnTo>
                    <a:pt x="21221700" y="6946900"/>
                  </a:lnTo>
                  <a:lnTo>
                    <a:pt x="21272500" y="7073900"/>
                  </a:lnTo>
                  <a:lnTo>
                    <a:pt x="21247100" y="7251700"/>
                  </a:lnTo>
                  <a:lnTo>
                    <a:pt x="21272500" y="7289800"/>
                  </a:lnTo>
                  <a:lnTo>
                    <a:pt x="21285200" y="7391400"/>
                  </a:lnTo>
                  <a:lnTo>
                    <a:pt x="21221700" y="7607300"/>
                  </a:lnTo>
                  <a:lnTo>
                    <a:pt x="21247100" y="7620000"/>
                  </a:lnTo>
                  <a:lnTo>
                    <a:pt x="21247100" y="7658100"/>
                  </a:lnTo>
                  <a:lnTo>
                    <a:pt x="21272500" y="7683500"/>
                  </a:lnTo>
                  <a:lnTo>
                    <a:pt x="21272500" y="7874000"/>
                  </a:lnTo>
                  <a:lnTo>
                    <a:pt x="21297900" y="8051800"/>
                  </a:lnTo>
                  <a:lnTo>
                    <a:pt x="21272500" y="8115300"/>
                  </a:lnTo>
                  <a:lnTo>
                    <a:pt x="21247100" y="9042400"/>
                  </a:lnTo>
                  <a:lnTo>
                    <a:pt x="21221700" y="9067800"/>
                  </a:lnTo>
                  <a:lnTo>
                    <a:pt x="21247100" y="9220200"/>
                  </a:lnTo>
                  <a:lnTo>
                    <a:pt x="21247100" y="9461500"/>
                  </a:lnTo>
                  <a:lnTo>
                    <a:pt x="21183600" y="9550400"/>
                  </a:lnTo>
                  <a:lnTo>
                    <a:pt x="21183600" y="9664700"/>
                  </a:lnTo>
                  <a:lnTo>
                    <a:pt x="21259800" y="9855200"/>
                  </a:lnTo>
                  <a:lnTo>
                    <a:pt x="21259800" y="10045700"/>
                  </a:lnTo>
                  <a:lnTo>
                    <a:pt x="21221700" y="10109200"/>
                  </a:lnTo>
                  <a:lnTo>
                    <a:pt x="21196300" y="10274300"/>
                  </a:lnTo>
                  <a:lnTo>
                    <a:pt x="21285200" y="10388600"/>
                  </a:lnTo>
                  <a:lnTo>
                    <a:pt x="21297900" y="10566400"/>
                  </a:lnTo>
                  <a:lnTo>
                    <a:pt x="21285200" y="11544300"/>
                  </a:lnTo>
                  <a:lnTo>
                    <a:pt x="21272500" y="11772900"/>
                  </a:lnTo>
                  <a:lnTo>
                    <a:pt x="21234400" y="11849100"/>
                  </a:lnTo>
                  <a:lnTo>
                    <a:pt x="21247100" y="11988800"/>
                  </a:lnTo>
                  <a:lnTo>
                    <a:pt x="21297900" y="12090400"/>
                  </a:lnTo>
                  <a:lnTo>
                    <a:pt x="21297900" y="12319000"/>
                  </a:lnTo>
                  <a:lnTo>
                    <a:pt x="21259800" y="12954000"/>
                  </a:lnTo>
                  <a:lnTo>
                    <a:pt x="21234400" y="13131800"/>
                  </a:lnTo>
                  <a:lnTo>
                    <a:pt x="21183600" y="13246100"/>
                  </a:lnTo>
                  <a:lnTo>
                    <a:pt x="21259800" y="13385800"/>
                  </a:lnTo>
                  <a:lnTo>
                    <a:pt x="21259800" y="13462000"/>
                  </a:lnTo>
                  <a:lnTo>
                    <a:pt x="21234400" y="13512800"/>
                  </a:lnTo>
                  <a:lnTo>
                    <a:pt x="21196300" y="13538200"/>
                  </a:lnTo>
                  <a:lnTo>
                    <a:pt x="21183600" y="13627100"/>
                  </a:lnTo>
                  <a:lnTo>
                    <a:pt x="21209000" y="13639800"/>
                  </a:lnTo>
                  <a:lnTo>
                    <a:pt x="21272500" y="13754100"/>
                  </a:lnTo>
                  <a:lnTo>
                    <a:pt x="21272500" y="13881100"/>
                  </a:lnTo>
                  <a:lnTo>
                    <a:pt x="21209000" y="14249400"/>
                  </a:lnTo>
                  <a:lnTo>
                    <a:pt x="21158200" y="14401800"/>
                  </a:lnTo>
                  <a:lnTo>
                    <a:pt x="21107400" y="14478000"/>
                  </a:lnTo>
                  <a:lnTo>
                    <a:pt x="21107400" y="14554200"/>
                  </a:lnTo>
                  <a:lnTo>
                    <a:pt x="21145500" y="14630400"/>
                  </a:lnTo>
                  <a:lnTo>
                    <a:pt x="21170900" y="14808200"/>
                  </a:lnTo>
                  <a:lnTo>
                    <a:pt x="21120100" y="14909800"/>
                  </a:lnTo>
                  <a:lnTo>
                    <a:pt x="21082000" y="14935200"/>
                  </a:lnTo>
                  <a:lnTo>
                    <a:pt x="21082000" y="14960600"/>
                  </a:lnTo>
                  <a:lnTo>
                    <a:pt x="21005800" y="15049500"/>
                  </a:lnTo>
                  <a:lnTo>
                    <a:pt x="21031200" y="15151100"/>
                  </a:lnTo>
                  <a:lnTo>
                    <a:pt x="21031200" y="15354300"/>
                  </a:lnTo>
                  <a:lnTo>
                    <a:pt x="20967700" y="15544800"/>
                  </a:lnTo>
                  <a:lnTo>
                    <a:pt x="20955000" y="15671800"/>
                  </a:lnTo>
                  <a:lnTo>
                    <a:pt x="20828000" y="15875000"/>
                  </a:lnTo>
                  <a:lnTo>
                    <a:pt x="20853400" y="15976600"/>
                  </a:lnTo>
                  <a:lnTo>
                    <a:pt x="20853400" y="16129000"/>
                  </a:lnTo>
                  <a:lnTo>
                    <a:pt x="20637500" y="16776700"/>
                  </a:lnTo>
                  <a:lnTo>
                    <a:pt x="20586700" y="16878300"/>
                  </a:lnTo>
                  <a:lnTo>
                    <a:pt x="20485100" y="16992600"/>
                  </a:lnTo>
                  <a:lnTo>
                    <a:pt x="20459700" y="17221200"/>
                  </a:lnTo>
                  <a:lnTo>
                    <a:pt x="20383500" y="17373600"/>
                  </a:lnTo>
                  <a:lnTo>
                    <a:pt x="20370800" y="17449800"/>
                  </a:lnTo>
                  <a:lnTo>
                    <a:pt x="20320000" y="17538700"/>
                  </a:lnTo>
                  <a:lnTo>
                    <a:pt x="20243800" y="17780000"/>
                  </a:lnTo>
                  <a:lnTo>
                    <a:pt x="20104100" y="18059400"/>
                  </a:lnTo>
                  <a:lnTo>
                    <a:pt x="20078700" y="18072100"/>
                  </a:lnTo>
                  <a:lnTo>
                    <a:pt x="20040600" y="18173700"/>
                  </a:lnTo>
                  <a:lnTo>
                    <a:pt x="20015200" y="18186400"/>
                  </a:lnTo>
                  <a:lnTo>
                    <a:pt x="19926300" y="18376900"/>
                  </a:lnTo>
                  <a:lnTo>
                    <a:pt x="19900900" y="18389600"/>
                  </a:lnTo>
                  <a:lnTo>
                    <a:pt x="19875500" y="18465800"/>
                  </a:lnTo>
                  <a:lnTo>
                    <a:pt x="19735800" y="18618200"/>
                  </a:lnTo>
                  <a:lnTo>
                    <a:pt x="19735800" y="18669000"/>
                  </a:lnTo>
                  <a:lnTo>
                    <a:pt x="19659600" y="18859500"/>
                  </a:lnTo>
                  <a:lnTo>
                    <a:pt x="19558000" y="18961100"/>
                  </a:lnTo>
                  <a:lnTo>
                    <a:pt x="19558000" y="18986500"/>
                  </a:lnTo>
                  <a:lnTo>
                    <a:pt x="19456400" y="19075400"/>
                  </a:lnTo>
                  <a:lnTo>
                    <a:pt x="19456400" y="19100800"/>
                  </a:lnTo>
                  <a:lnTo>
                    <a:pt x="19354800" y="19202400"/>
                  </a:lnTo>
                  <a:lnTo>
                    <a:pt x="19304000" y="19291300"/>
                  </a:lnTo>
                  <a:lnTo>
                    <a:pt x="19240500" y="19342100"/>
                  </a:lnTo>
                  <a:lnTo>
                    <a:pt x="19113500" y="19583400"/>
                  </a:lnTo>
                  <a:lnTo>
                    <a:pt x="18961100" y="19748500"/>
                  </a:lnTo>
                  <a:lnTo>
                    <a:pt x="18910300" y="19900900"/>
                  </a:lnTo>
                  <a:lnTo>
                    <a:pt x="18821400" y="20002500"/>
                  </a:lnTo>
                  <a:lnTo>
                    <a:pt x="18796000" y="20002500"/>
                  </a:lnTo>
                  <a:lnTo>
                    <a:pt x="18681700" y="20091400"/>
                  </a:lnTo>
                  <a:lnTo>
                    <a:pt x="18681700" y="20116800"/>
                  </a:lnTo>
                  <a:lnTo>
                    <a:pt x="18542000" y="20281900"/>
                  </a:lnTo>
                  <a:lnTo>
                    <a:pt x="18529300" y="20332700"/>
                  </a:lnTo>
                  <a:lnTo>
                    <a:pt x="18503900" y="20345400"/>
                  </a:lnTo>
                  <a:lnTo>
                    <a:pt x="18440400" y="20472400"/>
                  </a:lnTo>
                  <a:lnTo>
                    <a:pt x="18389600" y="20523200"/>
                  </a:lnTo>
                  <a:lnTo>
                    <a:pt x="18313400" y="20548600"/>
                  </a:lnTo>
                  <a:lnTo>
                    <a:pt x="18300700" y="20574000"/>
                  </a:lnTo>
                  <a:lnTo>
                    <a:pt x="18199100" y="20624800"/>
                  </a:lnTo>
                  <a:lnTo>
                    <a:pt x="18161000" y="20675600"/>
                  </a:lnTo>
                  <a:lnTo>
                    <a:pt x="18135600" y="20675600"/>
                  </a:lnTo>
                  <a:lnTo>
                    <a:pt x="17780000" y="21018500"/>
                  </a:lnTo>
                  <a:lnTo>
                    <a:pt x="17780000" y="21043900"/>
                  </a:lnTo>
                  <a:lnTo>
                    <a:pt x="17589500" y="21234400"/>
                  </a:lnTo>
                  <a:lnTo>
                    <a:pt x="17564100" y="21234400"/>
                  </a:lnTo>
                  <a:lnTo>
                    <a:pt x="17487900" y="21310600"/>
                  </a:lnTo>
                  <a:lnTo>
                    <a:pt x="17462500" y="21310600"/>
                  </a:lnTo>
                  <a:lnTo>
                    <a:pt x="17449800" y="21336000"/>
                  </a:lnTo>
                  <a:lnTo>
                    <a:pt x="17272000" y="21437600"/>
                  </a:lnTo>
                  <a:lnTo>
                    <a:pt x="17246600" y="21475700"/>
                  </a:lnTo>
                  <a:lnTo>
                    <a:pt x="17094200" y="21551900"/>
                  </a:lnTo>
                  <a:lnTo>
                    <a:pt x="17068800" y="21602700"/>
                  </a:lnTo>
                  <a:lnTo>
                    <a:pt x="16967200" y="21704300"/>
                  </a:lnTo>
                  <a:lnTo>
                    <a:pt x="16840200" y="21767800"/>
                  </a:lnTo>
                  <a:lnTo>
                    <a:pt x="16776700" y="21844000"/>
                  </a:lnTo>
                  <a:lnTo>
                    <a:pt x="16687800" y="21882100"/>
                  </a:lnTo>
                  <a:lnTo>
                    <a:pt x="16522700" y="21907500"/>
                  </a:lnTo>
                  <a:lnTo>
                    <a:pt x="16522700" y="21932900"/>
                  </a:lnTo>
                  <a:lnTo>
                    <a:pt x="16383000" y="22072600"/>
                  </a:lnTo>
                  <a:lnTo>
                    <a:pt x="16167100" y="22186900"/>
                  </a:lnTo>
                  <a:lnTo>
                    <a:pt x="16154400" y="22212300"/>
                  </a:lnTo>
                  <a:lnTo>
                    <a:pt x="16065500" y="22250400"/>
                  </a:lnTo>
                  <a:lnTo>
                    <a:pt x="15951200" y="22339300"/>
                  </a:lnTo>
                  <a:lnTo>
                    <a:pt x="15900400" y="22352000"/>
                  </a:lnTo>
                  <a:lnTo>
                    <a:pt x="15786100" y="22440900"/>
                  </a:lnTo>
                  <a:lnTo>
                    <a:pt x="15633700" y="22491700"/>
                  </a:lnTo>
                  <a:lnTo>
                    <a:pt x="15608300" y="22517100"/>
                  </a:lnTo>
                  <a:lnTo>
                    <a:pt x="15417800" y="22529800"/>
                  </a:lnTo>
                  <a:lnTo>
                    <a:pt x="15303500" y="22644100"/>
                  </a:lnTo>
                  <a:lnTo>
                    <a:pt x="15201900" y="22694900"/>
                  </a:lnTo>
                  <a:lnTo>
                    <a:pt x="15049500" y="22733000"/>
                  </a:lnTo>
                  <a:lnTo>
                    <a:pt x="14960600" y="22821900"/>
                  </a:lnTo>
                  <a:lnTo>
                    <a:pt x="14922500" y="22821900"/>
                  </a:lnTo>
                  <a:lnTo>
                    <a:pt x="14820900" y="22885400"/>
                  </a:lnTo>
                  <a:lnTo>
                    <a:pt x="14782800" y="22885400"/>
                  </a:lnTo>
                  <a:lnTo>
                    <a:pt x="14566900" y="22999700"/>
                  </a:lnTo>
                  <a:lnTo>
                    <a:pt x="14528800" y="22999700"/>
                  </a:lnTo>
                  <a:lnTo>
                    <a:pt x="14389100" y="23088600"/>
                  </a:lnTo>
                  <a:lnTo>
                    <a:pt x="14274800" y="23101300"/>
                  </a:lnTo>
                  <a:lnTo>
                    <a:pt x="14084300" y="23164800"/>
                  </a:lnTo>
                  <a:lnTo>
                    <a:pt x="13690600" y="23368000"/>
                  </a:lnTo>
                  <a:lnTo>
                    <a:pt x="13398500" y="23368000"/>
                  </a:lnTo>
                  <a:lnTo>
                    <a:pt x="13208000" y="23418800"/>
                  </a:lnTo>
                  <a:lnTo>
                    <a:pt x="13081000" y="23418800"/>
                  </a:lnTo>
                  <a:lnTo>
                    <a:pt x="12763500" y="23533100"/>
                  </a:lnTo>
                  <a:lnTo>
                    <a:pt x="12700000" y="23533100"/>
                  </a:lnTo>
                  <a:lnTo>
                    <a:pt x="12649200" y="23571200"/>
                  </a:lnTo>
                  <a:lnTo>
                    <a:pt x="12611100" y="23571200"/>
                  </a:lnTo>
                  <a:lnTo>
                    <a:pt x="12484100" y="23634700"/>
                  </a:lnTo>
                  <a:lnTo>
                    <a:pt x="12357100" y="23647400"/>
                  </a:lnTo>
                  <a:lnTo>
                    <a:pt x="12293600" y="23685500"/>
                  </a:lnTo>
                  <a:lnTo>
                    <a:pt x="12141200" y="23723600"/>
                  </a:lnTo>
                  <a:lnTo>
                    <a:pt x="12039600" y="23723600"/>
                  </a:lnTo>
                  <a:lnTo>
                    <a:pt x="11912600" y="23698200"/>
                  </a:lnTo>
                  <a:lnTo>
                    <a:pt x="11874500" y="23672800"/>
                  </a:lnTo>
                  <a:lnTo>
                    <a:pt x="11645900" y="23672800"/>
                  </a:lnTo>
                  <a:lnTo>
                    <a:pt x="11518900" y="23698200"/>
                  </a:lnTo>
                  <a:lnTo>
                    <a:pt x="11379200" y="23774400"/>
                  </a:lnTo>
                  <a:lnTo>
                    <a:pt x="10985500" y="23774400"/>
                  </a:lnTo>
                  <a:lnTo>
                    <a:pt x="10731500" y="23710900"/>
                  </a:lnTo>
                  <a:lnTo>
                    <a:pt x="10426700" y="23723600"/>
                  </a:lnTo>
                  <a:lnTo>
                    <a:pt x="10287000" y="23698200"/>
                  </a:lnTo>
                  <a:lnTo>
                    <a:pt x="10058400" y="23698200"/>
                  </a:lnTo>
                  <a:lnTo>
                    <a:pt x="9880600" y="23647400"/>
                  </a:lnTo>
                  <a:lnTo>
                    <a:pt x="9258300" y="23647400"/>
                  </a:lnTo>
                  <a:lnTo>
                    <a:pt x="9118600" y="23634700"/>
                  </a:lnTo>
                  <a:lnTo>
                    <a:pt x="9004300" y="23596600"/>
                  </a:lnTo>
                  <a:lnTo>
                    <a:pt x="8851900" y="23596600"/>
                  </a:lnTo>
                  <a:lnTo>
                    <a:pt x="8775700" y="23622000"/>
                  </a:lnTo>
                  <a:lnTo>
                    <a:pt x="8610600" y="23634700"/>
                  </a:lnTo>
                  <a:lnTo>
                    <a:pt x="8585200" y="23596600"/>
                  </a:lnTo>
                  <a:lnTo>
                    <a:pt x="8559800" y="23596600"/>
                  </a:lnTo>
                  <a:lnTo>
                    <a:pt x="8547100" y="23571200"/>
                  </a:lnTo>
                  <a:lnTo>
                    <a:pt x="8521700" y="23571200"/>
                  </a:lnTo>
                  <a:lnTo>
                    <a:pt x="8509000" y="23545800"/>
                  </a:lnTo>
                  <a:lnTo>
                    <a:pt x="8483600" y="23545800"/>
                  </a:lnTo>
                  <a:lnTo>
                    <a:pt x="8470900" y="23520400"/>
                  </a:lnTo>
                  <a:lnTo>
                    <a:pt x="8420100" y="23507700"/>
                  </a:lnTo>
                  <a:lnTo>
                    <a:pt x="8356600" y="23456900"/>
                  </a:lnTo>
                  <a:lnTo>
                    <a:pt x="8166100" y="23393400"/>
                  </a:lnTo>
                  <a:lnTo>
                    <a:pt x="8051800" y="23393400"/>
                  </a:lnTo>
                  <a:lnTo>
                    <a:pt x="7823200" y="23329900"/>
                  </a:lnTo>
                  <a:lnTo>
                    <a:pt x="7708900" y="23266400"/>
                  </a:lnTo>
                  <a:lnTo>
                    <a:pt x="7581900" y="23228300"/>
                  </a:lnTo>
                  <a:lnTo>
                    <a:pt x="7480300" y="23152100"/>
                  </a:lnTo>
                  <a:lnTo>
                    <a:pt x="7124700" y="23126700"/>
                  </a:lnTo>
                  <a:lnTo>
                    <a:pt x="7048500" y="23088600"/>
                  </a:lnTo>
                  <a:lnTo>
                    <a:pt x="6921500" y="22961600"/>
                  </a:lnTo>
                  <a:lnTo>
                    <a:pt x="6870700" y="22936200"/>
                  </a:lnTo>
                  <a:lnTo>
                    <a:pt x="6629400" y="22936200"/>
                  </a:lnTo>
                  <a:lnTo>
                    <a:pt x="6451600" y="22872700"/>
                  </a:lnTo>
                  <a:lnTo>
                    <a:pt x="6400800" y="22872700"/>
                  </a:lnTo>
                  <a:lnTo>
                    <a:pt x="6286500" y="22809200"/>
                  </a:lnTo>
                  <a:lnTo>
                    <a:pt x="6210300" y="22720300"/>
                  </a:lnTo>
                  <a:lnTo>
                    <a:pt x="5956300" y="22631400"/>
                  </a:lnTo>
                  <a:lnTo>
                    <a:pt x="5943600" y="22606000"/>
                  </a:lnTo>
                  <a:lnTo>
                    <a:pt x="5816600" y="22542500"/>
                  </a:lnTo>
                  <a:lnTo>
                    <a:pt x="5727700" y="22466300"/>
                  </a:lnTo>
                  <a:lnTo>
                    <a:pt x="5486400" y="22364700"/>
                  </a:lnTo>
                  <a:lnTo>
                    <a:pt x="5397500" y="22275800"/>
                  </a:lnTo>
                  <a:lnTo>
                    <a:pt x="4965700" y="22047200"/>
                  </a:lnTo>
                  <a:lnTo>
                    <a:pt x="4775200" y="21882100"/>
                  </a:lnTo>
                  <a:lnTo>
                    <a:pt x="4749800" y="21882100"/>
                  </a:lnTo>
                  <a:lnTo>
                    <a:pt x="4686300" y="21818600"/>
                  </a:lnTo>
                  <a:lnTo>
                    <a:pt x="4622800" y="21793200"/>
                  </a:lnTo>
                  <a:lnTo>
                    <a:pt x="4597400" y="21755100"/>
                  </a:lnTo>
                  <a:lnTo>
                    <a:pt x="4572000" y="21755100"/>
                  </a:lnTo>
                  <a:lnTo>
                    <a:pt x="4445000" y="21653500"/>
                  </a:lnTo>
                  <a:lnTo>
                    <a:pt x="4394200" y="21640800"/>
                  </a:lnTo>
                  <a:lnTo>
                    <a:pt x="4381500" y="21615400"/>
                  </a:lnTo>
                  <a:lnTo>
                    <a:pt x="4241800" y="21539200"/>
                  </a:lnTo>
                  <a:lnTo>
                    <a:pt x="4216400" y="21501100"/>
                  </a:lnTo>
                  <a:lnTo>
                    <a:pt x="4152900" y="21475700"/>
                  </a:lnTo>
                  <a:lnTo>
                    <a:pt x="4127500" y="21437600"/>
                  </a:lnTo>
                  <a:lnTo>
                    <a:pt x="4064000" y="21412200"/>
                  </a:lnTo>
                  <a:lnTo>
                    <a:pt x="4038600" y="21374100"/>
                  </a:lnTo>
                  <a:lnTo>
                    <a:pt x="4013200" y="21374100"/>
                  </a:lnTo>
                  <a:lnTo>
                    <a:pt x="3835400" y="21170900"/>
                  </a:lnTo>
                  <a:lnTo>
                    <a:pt x="3721100" y="21107400"/>
                  </a:lnTo>
                  <a:lnTo>
                    <a:pt x="3581400" y="20955000"/>
                  </a:lnTo>
                  <a:lnTo>
                    <a:pt x="3416300" y="20866100"/>
                  </a:lnTo>
                  <a:lnTo>
                    <a:pt x="3390900" y="20815300"/>
                  </a:lnTo>
                  <a:lnTo>
                    <a:pt x="3340100" y="20777200"/>
                  </a:lnTo>
                  <a:lnTo>
                    <a:pt x="3340100" y="20751800"/>
                  </a:lnTo>
                  <a:lnTo>
                    <a:pt x="3251200" y="20675600"/>
                  </a:lnTo>
                  <a:lnTo>
                    <a:pt x="3251200" y="20650200"/>
                  </a:lnTo>
                  <a:lnTo>
                    <a:pt x="2806700" y="20205700"/>
                  </a:lnTo>
                  <a:lnTo>
                    <a:pt x="2781300" y="20142200"/>
                  </a:lnTo>
                  <a:lnTo>
                    <a:pt x="2616200" y="19964400"/>
                  </a:lnTo>
                  <a:lnTo>
                    <a:pt x="2565400" y="19875500"/>
                  </a:lnTo>
                  <a:lnTo>
                    <a:pt x="2501900" y="19824700"/>
                  </a:lnTo>
                  <a:lnTo>
                    <a:pt x="2501900" y="19799300"/>
                  </a:lnTo>
                  <a:lnTo>
                    <a:pt x="2260600" y="19583400"/>
                  </a:lnTo>
                  <a:lnTo>
                    <a:pt x="2159000" y="19405600"/>
                  </a:lnTo>
                  <a:lnTo>
                    <a:pt x="2070100" y="19316700"/>
                  </a:lnTo>
                  <a:lnTo>
                    <a:pt x="2070100" y="19291300"/>
                  </a:lnTo>
                  <a:lnTo>
                    <a:pt x="2032000" y="19265900"/>
                  </a:lnTo>
                  <a:lnTo>
                    <a:pt x="2032000" y="19240500"/>
                  </a:lnTo>
                  <a:lnTo>
                    <a:pt x="1993900" y="19215100"/>
                  </a:lnTo>
                  <a:lnTo>
                    <a:pt x="1993900" y="19189700"/>
                  </a:lnTo>
                  <a:lnTo>
                    <a:pt x="1955800" y="19164300"/>
                  </a:lnTo>
                  <a:lnTo>
                    <a:pt x="1955800" y="19138900"/>
                  </a:lnTo>
                  <a:lnTo>
                    <a:pt x="1917700" y="19113500"/>
                  </a:lnTo>
                  <a:lnTo>
                    <a:pt x="1917700" y="19088100"/>
                  </a:lnTo>
                  <a:lnTo>
                    <a:pt x="1879600" y="19062700"/>
                  </a:lnTo>
                  <a:lnTo>
                    <a:pt x="1879600" y="19037300"/>
                  </a:lnTo>
                  <a:lnTo>
                    <a:pt x="1803400" y="18948400"/>
                  </a:lnTo>
                  <a:lnTo>
                    <a:pt x="1638300" y="18630900"/>
                  </a:lnTo>
                  <a:lnTo>
                    <a:pt x="1612900" y="18618200"/>
                  </a:lnTo>
                  <a:lnTo>
                    <a:pt x="1587500" y="18542000"/>
                  </a:lnTo>
                  <a:lnTo>
                    <a:pt x="1562100" y="18529300"/>
                  </a:lnTo>
                  <a:lnTo>
                    <a:pt x="1536700" y="18453100"/>
                  </a:lnTo>
                  <a:lnTo>
                    <a:pt x="1460500" y="18376900"/>
                  </a:lnTo>
                  <a:lnTo>
                    <a:pt x="1371600" y="18173700"/>
                  </a:lnTo>
                  <a:lnTo>
                    <a:pt x="1346200" y="18161000"/>
                  </a:lnTo>
                  <a:lnTo>
                    <a:pt x="1295400" y="18059400"/>
                  </a:lnTo>
                  <a:lnTo>
                    <a:pt x="1257300" y="18034000"/>
                  </a:lnTo>
                  <a:lnTo>
                    <a:pt x="1257300" y="18008600"/>
                  </a:lnTo>
                  <a:lnTo>
                    <a:pt x="1231900" y="17995900"/>
                  </a:lnTo>
                  <a:lnTo>
                    <a:pt x="1181100" y="17894300"/>
                  </a:lnTo>
                  <a:lnTo>
                    <a:pt x="1143000" y="17868900"/>
                  </a:lnTo>
                  <a:lnTo>
                    <a:pt x="1143000" y="17843500"/>
                  </a:lnTo>
                  <a:lnTo>
                    <a:pt x="1079500" y="17792700"/>
                  </a:lnTo>
                  <a:lnTo>
                    <a:pt x="952500" y="17551400"/>
                  </a:lnTo>
                  <a:lnTo>
                    <a:pt x="965200" y="17272000"/>
                  </a:lnTo>
                  <a:lnTo>
                    <a:pt x="787400" y="16865600"/>
                  </a:lnTo>
                  <a:lnTo>
                    <a:pt x="673100" y="16751300"/>
                  </a:lnTo>
                  <a:lnTo>
                    <a:pt x="622300" y="16725900"/>
                  </a:lnTo>
                  <a:lnTo>
                    <a:pt x="508000" y="16370300"/>
                  </a:lnTo>
                  <a:lnTo>
                    <a:pt x="444500" y="15722600"/>
                  </a:lnTo>
                  <a:lnTo>
                    <a:pt x="342900" y="15544800"/>
                  </a:lnTo>
                  <a:lnTo>
                    <a:pt x="292100" y="15138400"/>
                  </a:lnTo>
                  <a:lnTo>
                    <a:pt x="228600" y="15074900"/>
                  </a:lnTo>
                  <a:lnTo>
                    <a:pt x="165100" y="14947900"/>
                  </a:lnTo>
                  <a:lnTo>
                    <a:pt x="215900" y="14782800"/>
                  </a:lnTo>
                  <a:lnTo>
                    <a:pt x="215900" y="14668500"/>
                  </a:lnTo>
                  <a:lnTo>
                    <a:pt x="190500" y="14389100"/>
                  </a:lnTo>
                  <a:lnTo>
                    <a:pt x="139700" y="14274800"/>
                  </a:lnTo>
                  <a:lnTo>
                    <a:pt x="139700" y="13449300"/>
                  </a:lnTo>
                  <a:lnTo>
                    <a:pt x="114300" y="13373100"/>
                  </a:lnTo>
                  <a:lnTo>
                    <a:pt x="114300" y="13004800"/>
                  </a:lnTo>
                  <a:lnTo>
                    <a:pt x="63500" y="12801600"/>
                  </a:lnTo>
                  <a:lnTo>
                    <a:pt x="12700" y="12712700"/>
                  </a:lnTo>
                  <a:lnTo>
                    <a:pt x="114300" y="12407900"/>
                  </a:lnTo>
                  <a:lnTo>
                    <a:pt x="177800" y="12280900"/>
                  </a:lnTo>
                  <a:lnTo>
                    <a:pt x="165100" y="12242800"/>
                  </a:lnTo>
                  <a:lnTo>
                    <a:pt x="139700" y="12230100"/>
                  </a:lnTo>
                  <a:lnTo>
                    <a:pt x="101600" y="12090400"/>
                  </a:lnTo>
                  <a:lnTo>
                    <a:pt x="139700" y="11823700"/>
                  </a:lnTo>
                  <a:lnTo>
                    <a:pt x="88900" y="11620500"/>
                  </a:lnTo>
                  <a:lnTo>
                    <a:pt x="101600" y="11023600"/>
                  </a:lnTo>
                  <a:lnTo>
                    <a:pt x="63500" y="10782300"/>
                  </a:lnTo>
                  <a:lnTo>
                    <a:pt x="63500" y="10655300"/>
                  </a:lnTo>
                  <a:lnTo>
                    <a:pt x="101600" y="10414000"/>
                  </a:lnTo>
                  <a:lnTo>
                    <a:pt x="88900" y="10109200"/>
                  </a:lnTo>
                  <a:lnTo>
                    <a:pt x="114300" y="10045700"/>
                  </a:lnTo>
                  <a:lnTo>
                    <a:pt x="114300" y="9931400"/>
                  </a:lnTo>
                  <a:lnTo>
                    <a:pt x="88900" y="9690100"/>
                  </a:lnTo>
                  <a:lnTo>
                    <a:pt x="114300" y="9385300"/>
                  </a:lnTo>
                  <a:lnTo>
                    <a:pt x="101600" y="9283700"/>
                  </a:lnTo>
                  <a:lnTo>
                    <a:pt x="38100" y="9169400"/>
                  </a:lnTo>
                  <a:lnTo>
                    <a:pt x="38100" y="9131300"/>
                  </a:lnTo>
                  <a:lnTo>
                    <a:pt x="114300" y="8966200"/>
                  </a:lnTo>
                  <a:lnTo>
                    <a:pt x="127000" y="8826500"/>
                  </a:lnTo>
                  <a:lnTo>
                    <a:pt x="114300" y="8750300"/>
                  </a:lnTo>
                  <a:lnTo>
                    <a:pt x="50800" y="8661400"/>
                  </a:lnTo>
                  <a:lnTo>
                    <a:pt x="12700" y="8496300"/>
                  </a:lnTo>
                  <a:lnTo>
                    <a:pt x="25400" y="8331200"/>
                  </a:lnTo>
                  <a:lnTo>
                    <a:pt x="63500" y="8204200"/>
                  </a:lnTo>
                  <a:lnTo>
                    <a:pt x="88900" y="8178800"/>
                  </a:lnTo>
                  <a:lnTo>
                    <a:pt x="88900" y="7886700"/>
                  </a:lnTo>
                  <a:lnTo>
                    <a:pt x="127000" y="7696200"/>
                  </a:lnTo>
                  <a:lnTo>
                    <a:pt x="114300" y="7556500"/>
                  </a:lnTo>
                  <a:lnTo>
                    <a:pt x="12700" y="7416800"/>
                  </a:lnTo>
                  <a:lnTo>
                    <a:pt x="25400" y="6921500"/>
                  </a:lnTo>
                  <a:lnTo>
                    <a:pt x="101600" y="6629400"/>
                  </a:lnTo>
                  <a:lnTo>
                    <a:pt x="101600" y="6400800"/>
                  </a:lnTo>
                  <a:lnTo>
                    <a:pt x="76200" y="6261100"/>
                  </a:lnTo>
                  <a:lnTo>
                    <a:pt x="38100" y="6172200"/>
                  </a:lnTo>
                  <a:lnTo>
                    <a:pt x="25400" y="6032500"/>
                  </a:lnTo>
                  <a:lnTo>
                    <a:pt x="88900" y="5892800"/>
                  </a:lnTo>
                  <a:lnTo>
                    <a:pt x="127000" y="5651500"/>
                  </a:lnTo>
                  <a:lnTo>
                    <a:pt x="101600" y="5397500"/>
                  </a:lnTo>
                  <a:lnTo>
                    <a:pt x="76200" y="5308600"/>
                  </a:lnTo>
                  <a:lnTo>
                    <a:pt x="38100" y="5257800"/>
                  </a:lnTo>
                  <a:lnTo>
                    <a:pt x="25400" y="5181600"/>
                  </a:lnTo>
                  <a:lnTo>
                    <a:pt x="25400" y="5092700"/>
                  </a:lnTo>
                  <a:lnTo>
                    <a:pt x="63500" y="5003800"/>
                  </a:lnTo>
                  <a:lnTo>
                    <a:pt x="63500" y="4838700"/>
                  </a:lnTo>
                  <a:lnTo>
                    <a:pt x="12700" y="4419600"/>
                  </a:lnTo>
                  <a:lnTo>
                    <a:pt x="12700" y="4254500"/>
                  </a:lnTo>
                  <a:lnTo>
                    <a:pt x="63500" y="4114800"/>
                  </a:lnTo>
                  <a:lnTo>
                    <a:pt x="76200" y="3975100"/>
                  </a:lnTo>
                  <a:lnTo>
                    <a:pt x="12700" y="3873500"/>
                  </a:lnTo>
                  <a:lnTo>
                    <a:pt x="0" y="3810000"/>
                  </a:lnTo>
                  <a:lnTo>
                    <a:pt x="0" y="3390900"/>
                  </a:lnTo>
                  <a:lnTo>
                    <a:pt x="25400" y="3276600"/>
                  </a:lnTo>
                  <a:lnTo>
                    <a:pt x="25400" y="2832100"/>
                  </a:lnTo>
                  <a:lnTo>
                    <a:pt x="0" y="2755900"/>
                  </a:lnTo>
                  <a:lnTo>
                    <a:pt x="12700" y="2425700"/>
                  </a:lnTo>
                  <a:lnTo>
                    <a:pt x="76200" y="2197100"/>
                  </a:lnTo>
                  <a:lnTo>
                    <a:pt x="25400" y="2082800"/>
                  </a:lnTo>
                  <a:lnTo>
                    <a:pt x="25400" y="1892300"/>
                  </a:lnTo>
                  <a:lnTo>
                    <a:pt x="88900" y="1701800"/>
                  </a:lnTo>
                  <a:lnTo>
                    <a:pt x="114300" y="1676400"/>
                  </a:lnTo>
                  <a:lnTo>
                    <a:pt x="101600" y="1003300"/>
                  </a:lnTo>
                  <a:lnTo>
                    <a:pt x="88900" y="901700"/>
                  </a:lnTo>
                  <a:lnTo>
                    <a:pt x="38100" y="774700"/>
                  </a:lnTo>
                  <a:lnTo>
                    <a:pt x="38100" y="622300"/>
                  </a:lnTo>
                  <a:lnTo>
                    <a:pt x="76200" y="495300"/>
                  </a:lnTo>
                  <a:close/>
                </a:path>
              </a:pathLst>
            </a:custGeom>
            <a:blipFill>
              <a:blip r:embed="rId2"/>
              <a:stretch>
                <a:fillRect l="-81808" r="-16640"/>
              </a:stretch>
            </a:blipFill>
          </p:spPr>
          <p:txBody>
            <a:bodyPr/>
            <a:lstStyle/>
            <a:p>
              <a:endParaRPr lang="en-US"/>
            </a:p>
          </p:txBody>
        </p:sp>
      </p:grpSp>
      <p:sp>
        <p:nvSpPr>
          <p:cNvPr id="4" name="Freeform 4"/>
          <p:cNvSpPr/>
          <p:nvPr/>
        </p:nvSpPr>
        <p:spPr>
          <a:xfrm>
            <a:off x="14941373" y="6644905"/>
            <a:ext cx="7445341" cy="8636596"/>
          </a:xfrm>
          <a:custGeom>
            <a:avLst/>
            <a:gdLst/>
            <a:ahLst/>
            <a:cxnLst/>
            <a:rect l="l" t="t" r="r" b="b"/>
            <a:pathLst>
              <a:path w="7445341" h="8636596">
                <a:moveTo>
                  <a:pt x="0" y="0"/>
                </a:moveTo>
                <a:lnTo>
                  <a:pt x="7445341" y="0"/>
                </a:lnTo>
                <a:lnTo>
                  <a:pt x="7445341" y="8636596"/>
                </a:lnTo>
                <a:lnTo>
                  <a:pt x="0" y="8636596"/>
                </a:lnTo>
                <a:lnTo>
                  <a:pt x="0" y="0"/>
                </a:lnTo>
                <a:close/>
              </a:path>
            </a:pathLst>
          </a:custGeom>
          <a:blipFill>
            <a:blip r:embed="rId3"/>
            <a:stretch>
              <a:fillRect/>
            </a:stretch>
          </a:blipFill>
        </p:spPr>
        <p:txBody>
          <a:bodyPr/>
          <a:lstStyle/>
          <a:p>
            <a:endParaRPr lang="en-US"/>
          </a:p>
        </p:txBody>
      </p:sp>
      <p:sp>
        <p:nvSpPr>
          <p:cNvPr id="5" name="Freeform 5"/>
          <p:cNvSpPr/>
          <p:nvPr/>
        </p:nvSpPr>
        <p:spPr>
          <a:xfrm>
            <a:off x="13957955" y="-2879493"/>
            <a:ext cx="6061260" cy="6022715"/>
          </a:xfrm>
          <a:custGeom>
            <a:avLst/>
            <a:gdLst/>
            <a:ahLst/>
            <a:cxnLst/>
            <a:rect l="l" t="t" r="r" b="b"/>
            <a:pathLst>
              <a:path w="6061260" h="6022715">
                <a:moveTo>
                  <a:pt x="0" y="0"/>
                </a:moveTo>
                <a:lnTo>
                  <a:pt x="6061261" y="0"/>
                </a:lnTo>
                <a:lnTo>
                  <a:pt x="6061261" y="6022715"/>
                </a:lnTo>
                <a:lnTo>
                  <a:pt x="0" y="6022715"/>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028700" y="2030730"/>
            <a:ext cx="10477722" cy="8891905"/>
          </a:xfrm>
          <a:prstGeom prst="rect">
            <a:avLst/>
          </a:prstGeom>
        </p:spPr>
        <p:txBody>
          <a:bodyPr lIns="0" tIns="0" rIns="0" bIns="0" rtlCol="0" anchor="t">
            <a:spAutoFit/>
          </a:bodyPr>
          <a:lstStyle/>
          <a:p>
            <a:pPr algn="l">
              <a:lnSpc>
                <a:spcPts val="3919"/>
              </a:lnSpc>
            </a:pPr>
            <a:r>
              <a:rPr lang="en-US" sz="2799" b="1">
                <a:solidFill>
                  <a:srgbClr val="00642F"/>
                </a:solidFill>
                <a:latin typeface="Montserrat Bold"/>
                <a:ea typeface="Montserrat Bold"/>
                <a:cs typeface="Montserrat Bold"/>
                <a:sym typeface="Montserrat Bold"/>
              </a:rPr>
              <a:t>Here are example meals your child may be served. Only one option is served per meal, and this list is for reference only.</a:t>
            </a:r>
          </a:p>
          <a:p>
            <a:pPr algn="l">
              <a:lnSpc>
                <a:spcPts val="3919"/>
              </a:lnSpc>
            </a:pPr>
            <a:endParaRPr lang="en-US" sz="2799" b="1">
              <a:solidFill>
                <a:srgbClr val="00642F"/>
              </a:solidFill>
              <a:latin typeface="Montserrat Bold"/>
              <a:ea typeface="Montserrat Bold"/>
              <a:cs typeface="Montserrat Bold"/>
              <a:sym typeface="Montserrat Bold"/>
            </a:endParaRPr>
          </a:p>
          <a:p>
            <a:pPr algn="l">
              <a:lnSpc>
                <a:spcPts val="3919"/>
              </a:lnSpc>
            </a:pPr>
            <a:r>
              <a:rPr lang="en-US" sz="2799" b="1">
                <a:solidFill>
                  <a:srgbClr val="00642F"/>
                </a:solidFill>
                <a:latin typeface="Montserrat Bold"/>
                <a:ea typeface="Montserrat Bold"/>
                <a:cs typeface="Montserrat Bold"/>
                <a:sym typeface="Montserrat Bold"/>
              </a:rPr>
              <a:t>Breakfast: </a:t>
            </a:r>
            <a:r>
              <a:rPr lang="en-US" sz="2799">
                <a:solidFill>
                  <a:srgbClr val="00642F"/>
                </a:solidFill>
                <a:latin typeface="Montserrat"/>
                <a:ea typeface="Montserrat"/>
                <a:cs typeface="Montserrat"/>
                <a:sym typeface="Montserrat"/>
              </a:rPr>
              <a:t>Selection of cereal, toast with butter or jam and fresh fruit</a:t>
            </a:r>
          </a:p>
          <a:p>
            <a:pPr algn="l">
              <a:lnSpc>
                <a:spcPts val="3919"/>
              </a:lnSpc>
            </a:pPr>
            <a:endParaRPr lang="en-US" sz="2799">
              <a:solidFill>
                <a:srgbClr val="00642F"/>
              </a:solidFill>
              <a:latin typeface="Montserrat"/>
              <a:ea typeface="Montserrat"/>
              <a:cs typeface="Montserrat"/>
              <a:sym typeface="Montserrat"/>
            </a:endParaRPr>
          </a:p>
          <a:p>
            <a:pPr algn="l">
              <a:lnSpc>
                <a:spcPts val="3919"/>
              </a:lnSpc>
            </a:pPr>
            <a:r>
              <a:rPr lang="en-US" sz="2799" b="1">
                <a:solidFill>
                  <a:srgbClr val="00642F"/>
                </a:solidFill>
                <a:latin typeface="Montserrat Bold"/>
                <a:ea typeface="Montserrat Bold"/>
                <a:cs typeface="Montserrat Bold"/>
                <a:sym typeface="Montserrat Bold"/>
              </a:rPr>
              <a:t>Lunch: </a:t>
            </a:r>
            <a:r>
              <a:rPr lang="en-US" sz="2799">
                <a:solidFill>
                  <a:srgbClr val="00642F"/>
                </a:solidFill>
                <a:latin typeface="Montserrat"/>
                <a:ea typeface="Montserrat"/>
                <a:cs typeface="Montserrat"/>
                <a:sym typeface="Montserrat"/>
              </a:rPr>
              <a:t>Veggie burgers; hotdogs; jacket potatoes; chicken fajita wraps. All served with fresh salad.</a:t>
            </a:r>
          </a:p>
          <a:p>
            <a:pPr algn="l">
              <a:lnSpc>
                <a:spcPts val="3919"/>
              </a:lnSpc>
            </a:pPr>
            <a:endParaRPr lang="en-US" sz="2799">
              <a:solidFill>
                <a:srgbClr val="00642F"/>
              </a:solidFill>
              <a:latin typeface="Montserrat"/>
              <a:ea typeface="Montserrat"/>
              <a:cs typeface="Montserrat"/>
              <a:sym typeface="Montserrat"/>
            </a:endParaRPr>
          </a:p>
          <a:p>
            <a:pPr algn="l">
              <a:lnSpc>
                <a:spcPts val="3919"/>
              </a:lnSpc>
            </a:pPr>
            <a:r>
              <a:rPr lang="en-US" sz="2799" b="1">
                <a:solidFill>
                  <a:srgbClr val="00642F"/>
                </a:solidFill>
                <a:latin typeface="Montserrat Bold"/>
                <a:ea typeface="Montserrat Bold"/>
                <a:cs typeface="Montserrat Bold"/>
                <a:sym typeface="Montserrat Bold"/>
              </a:rPr>
              <a:t>Dinner:</a:t>
            </a:r>
            <a:r>
              <a:rPr lang="en-US" sz="2799">
                <a:solidFill>
                  <a:srgbClr val="00642F"/>
                </a:solidFill>
                <a:latin typeface="Montserrat"/>
                <a:ea typeface="Montserrat"/>
                <a:cs typeface="Montserrat"/>
                <a:sym typeface="Montserrat"/>
              </a:rPr>
              <a:t> Mild chicken curry with rice and naan bread; pasta bake with garlic bread and roasted vegetables; sausages and potato gratin served with seasonal vegetables</a:t>
            </a:r>
          </a:p>
          <a:p>
            <a:pPr algn="l">
              <a:lnSpc>
                <a:spcPts val="3919"/>
              </a:lnSpc>
            </a:pPr>
            <a:endParaRPr lang="en-US" sz="2799">
              <a:solidFill>
                <a:srgbClr val="00642F"/>
              </a:solidFill>
              <a:latin typeface="Montserrat"/>
              <a:ea typeface="Montserrat"/>
              <a:cs typeface="Montserrat"/>
              <a:sym typeface="Montserrat"/>
            </a:endParaRPr>
          </a:p>
          <a:p>
            <a:pPr algn="l">
              <a:lnSpc>
                <a:spcPts val="3919"/>
              </a:lnSpc>
            </a:pPr>
            <a:r>
              <a:rPr lang="en-US" sz="2799" b="1">
                <a:solidFill>
                  <a:srgbClr val="00642F"/>
                </a:solidFill>
                <a:latin typeface="Montserrat Bold"/>
                <a:ea typeface="Montserrat Bold"/>
                <a:cs typeface="Montserrat Bold"/>
                <a:sym typeface="Montserrat Bold"/>
              </a:rPr>
              <a:t>Desserts: </a:t>
            </a:r>
            <a:r>
              <a:rPr lang="en-US" sz="2799">
                <a:solidFill>
                  <a:srgbClr val="00642F"/>
                </a:solidFill>
                <a:latin typeface="Montserrat"/>
                <a:ea typeface="Montserrat"/>
                <a:cs typeface="Montserrat"/>
                <a:sym typeface="Montserrat"/>
              </a:rPr>
              <a:t>Fruit crumble with custard; sticky toffee pudding and cream; chocolate brownies</a:t>
            </a:r>
          </a:p>
          <a:p>
            <a:pPr algn="l">
              <a:lnSpc>
                <a:spcPts val="3919"/>
              </a:lnSpc>
            </a:pPr>
            <a:endParaRPr lang="en-US" sz="2799">
              <a:solidFill>
                <a:srgbClr val="00642F"/>
              </a:solidFill>
              <a:latin typeface="Montserrat"/>
              <a:ea typeface="Montserrat"/>
              <a:cs typeface="Montserrat"/>
              <a:sym typeface="Montserrat"/>
            </a:endParaRPr>
          </a:p>
          <a:p>
            <a:pPr algn="l">
              <a:lnSpc>
                <a:spcPts val="3919"/>
              </a:lnSpc>
            </a:pPr>
            <a:endParaRPr lang="en-US" sz="2799">
              <a:solidFill>
                <a:srgbClr val="00642F"/>
              </a:solidFill>
              <a:latin typeface="Montserrat"/>
              <a:ea typeface="Montserrat"/>
              <a:cs typeface="Montserrat"/>
              <a:sym typeface="Montserrat"/>
            </a:endParaRPr>
          </a:p>
        </p:txBody>
      </p:sp>
      <p:sp>
        <p:nvSpPr>
          <p:cNvPr id="7" name="TextBox 7"/>
          <p:cNvSpPr txBox="1"/>
          <p:nvPr/>
        </p:nvSpPr>
        <p:spPr>
          <a:xfrm>
            <a:off x="1028700" y="838200"/>
            <a:ext cx="5899987" cy="949325"/>
          </a:xfrm>
          <a:prstGeom prst="rect">
            <a:avLst/>
          </a:prstGeom>
        </p:spPr>
        <p:txBody>
          <a:bodyPr lIns="0" tIns="0" rIns="0" bIns="0" rtlCol="0" anchor="t">
            <a:spAutoFit/>
          </a:bodyPr>
          <a:lstStyle/>
          <a:p>
            <a:pPr algn="l">
              <a:lnSpc>
                <a:spcPts val="7000"/>
              </a:lnSpc>
            </a:pPr>
            <a:r>
              <a:rPr lang="en-US" sz="5000">
                <a:solidFill>
                  <a:srgbClr val="00642F"/>
                </a:solidFill>
                <a:latin typeface="Quincy CF Medium"/>
                <a:ea typeface="Quincy CF Medium"/>
                <a:cs typeface="Quincy CF Medium"/>
                <a:sym typeface="Quincy CF Medium"/>
              </a:rPr>
              <a:t>A sample menu</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
        <p:nvSpPr>
          <p:cNvPr id="2" name="TextBox 2"/>
          <p:cNvSpPr txBox="1"/>
          <p:nvPr/>
        </p:nvSpPr>
        <p:spPr>
          <a:xfrm>
            <a:off x="17259300" y="9239250"/>
            <a:ext cx="152400" cy="171450"/>
          </a:xfrm>
          <a:prstGeom prst="rect">
            <a:avLst/>
          </a:prstGeom>
        </p:spPr>
        <p:txBody>
          <a:bodyPr wrap="none" lIns="0" tIns="0" rIns="0" bIns="0" rtlCol="0" anchor="t">
            <a:spAutoFit/>
          </a:bodyPr>
          <a:lstStyle/>
          <a:p>
            <a:pPr algn="ctr">
              <a:lnSpc>
                <a:spcPts val="1679"/>
              </a:lnSpc>
              <a:spcBef>
                <a:spcPct val="0"/>
              </a:spcBef>
            </a:pPr>
            <a:r>
              <a:rPr lang="en-US" sz="1200">
                <a:solidFill>
                  <a:srgbClr val="000000"/>
                </a:solidFill>
                <a:latin typeface="Montserrat"/>
                <a:ea typeface="Montserrat"/>
                <a:cs typeface="Montserrat"/>
                <a:sym typeface="Montserrat"/>
              </a:rPr>
              <a:t>2</a:t>
            </a:r>
          </a:p>
        </p:txBody>
      </p:sp>
      <p:sp>
        <p:nvSpPr>
          <p:cNvPr id="5" name="TextBox 5"/>
          <p:cNvSpPr txBox="1"/>
          <p:nvPr/>
        </p:nvSpPr>
        <p:spPr>
          <a:xfrm>
            <a:off x="1028700" y="838200"/>
            <a:ext cx="12235569" cy="949325"/>
          </a:xfrm>
          <a:prstGeom prst="rect">
            <a:avLst/>
          </a:prstGeom>
        </p:spPr>
        <p:txBody>
          <a:bodyPr lIns="0" tIns="0" rIns="0" bIns="0" rtlCol="0" anchor="t">
            <a:spAutoFit/>
          </a:bodyPr>
          <a:lstStyle/>
          <a:p>
            <a:pPr algn="l">
              <a:lnSpc>
                <a:spcPts val="7000"/>
              </a:lnSpc>
            </a:pPr>
            <a:r>
              <a:rPr lang="en-US" sz="5000" spc="-145">
                <a:solidFill>
                  <a:srgbClr val="00642F"/>
                </a:solidFill>
                <a:latin typeface="Quincy CF Medium"/>
                <a:ea typeface="Quincy CF Medium"/>
                <a:cs typeface="Quincy CF Medium"/>
                <a:sym typeface="Quincy CF Medium"/>
              </a:rPr>
              <a:t>Residential trip briefing</a:t>
            </a:r>
          </a:p>
        </p:txBody>
      </p:sp>
      <p:sp>
        <p:nvSpPr>
          <p:cNvPr id="10" name="Picture Placeholder 9">
            <a:extLst>
              <a:ext uri="{FF2B5EF4-FFF2-40B4-BE49-F238E27FC236}">
                <a16:creationId xmlns:a16="http://schemas.microsoft.com/office/drawing/2014/main" id="{604758E1-143D-1D8F-D3E3-3CAC70172320}"/>
              </a:ext>
            </a:extLst>
          </p:cNvPr>
          <p:cNvSpPr>
            <a:spLocks noGrp="1"/>
          </p:cNvSpPr>
          <p:nvPr>
            <p:ph type="pic" sz="quarter" idx="10"/>
          </p:nvPr>
        </p:nvSpPr>
        <p:spPr/>
        <p:txBody>
          <a:bodyPr/>
          <a:lstStyle/>
          <a:p>
            <a:endParaRPr lang="en-US"/>
          </a:p>
        </p:txBody>
      </p:sp>
      <p:sp>
        <p:nvSpPr>
          <p:cNvPr id="11" name="Text Placeholder 10">
            <a:extLst>
              <a:ext uri="{FF2B5EF4-FFF2-40B4-BE49-F238E27FC236}">
                <a16:creationId xmlns:a16="http://schemas.microsoft.com/office/drawing/2014/main" id="{74029DD6-6E67-802A-CE7F-75322A957640}"/>
              </a:ext>
            </a:extLst>
          </p:cNvPr>
          <p:cNvSpPr>
            <a:spLocks noGrp="1"/>
          </p:cNvSpPr>
          <p:nvPr>
            <p:ph type="body" sz="quarter" idx="11"/>
          </p:nvPr>
        </p:nvSpPr>
        <p:spPr>
          <a:xfrm>
            <a:off x="1028700" y="2247900"/>
            <a:ext cx="10058400" cy="5486400"/>
          </a:xfrm>
        </p:spPr>
        <p:txBody>
          <a:bodyPr/>
          <a:lstStyle/>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a:extLst>
            <a:ext uri="{FF2B5EF4-FFF2-40B4-BE49-F238E27FC236}">
              <a16:creationId xmlns:a16="http://schemas.microsoft.com/office/drawing/2014/main" id="{4699C4BD-0B73-C103-0F6E-00824DA3C511}"/>
            </a:ext>
          </a:extLst>
        </p:cNvPr>
        <p:cNvGrpSpPr/>
        <p:nvPr/>
      </p:nvGrpSpPr>
      <p:grpSpPr>
        <a:xfrm>
          <a:off x="0" y="0"/>
          <a:ext cx="0" cy="0"/>
          <a:chOff x="0" y="0"/>
          <a:chExt cx="0" cy="0"/>
        </a:xfrm>
      </p:grpSpPr>
    </p:spTree>
    <p:extLst>
      <p:ext uri="{BB962C8B-B14F-4D97-AF65-F5344CB8AC3E}">
        <p14:creationId xmlns:p14="http://schemas.microsoft.com/office/powerpoint/2010/main" val="3684585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ECB"/>
        </a:solid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f0e4175-e390-4c06-b970-102e756b3d33">
      <Terms xmlns="http://schemas.microsoft.com/office/infopath/2007/PartnerControls"/>
    </lcf76f155ced4ddcb4097134ff3c332f>
    <TaxCatchAll xmlns="75265e79-2630-49fb-bb94-e6cc5222652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C8759B3A0AB144A8EE40FA3BC6A227" ma:contentTypeVersion="25" ma:contentTypeDescription="Create a new document." ma:contentTypeScope="" ma:versionID="fac6a645fd3eacf0551a2acb7e4da95b">
  <xsd:schema xmlns:xsd="http://www.w3.org/2001/XMLSchema" xmlns:xs="http://www.w3.org/2001/XMLSchema" xmlns:p="http://schemas.microsoft.com/office/2006/metadata/properties" xmlns:ns2="9f0e4175-e390-4c06-b970-102e756b3d33" xmlns:ns3="75265e79-2630-49fb-bb94-e6cc5222652a" targetNamespace="http://schemas.microsoft.com/office/2006/metadata/properties" ma:root="true" ma:fieldsID="19d604994719104f8d3a39ea6274cb78" ns2:_="" ns3:_="">
    <xsd:import namespace="9f0e4175-e390-4c06-b970-102e756b3d33"/>
    <xsd:import namespace="75265e79-2630-49fb-bb94-e6cc5222652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0e4175-e390-4c06-b970-102e756b3d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d7a4750-4c5c-4dd8-93c9-068bf5de2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265e79-2630-49fb-bb94-e6cc5222652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940369b-89e1-453c-a8b8-1d32ce378e89}" ma:internalName="TaxCatchAll" ma:showField="CatchAllData" ma:web="75265e79-2630-49fb-bb94-e6cc522265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FC7938-4ACA-4906-BC36-088F90FCBCEA}">
  <ds:schemaRefs>
    <ds:schemaRef ds:uri="http://schemas.microsoft.com/office/2006/metadata/properties"/>
    <ds:schemaRef ds:uri="http://schemas.microsoft.com/office/infopath/2007/PartnerControls"/>
    <ds:schemaRef ds:uri="9f0e4175-e390-4c06-b970-102e756b3d33"/>
    <ds:schemaRef ds:uri="75265e79-2630-49fb-bb94-e6cc5222652a"/>
  </ds:schemaRefs>
</ds:datastoreItem>
</file>

<file path=customXml/itemProps2.xml><?xml version="1.0" encoding="utf-8"?>
<ds:datastoreItem xmlns:ds="http://schemas.openxmlformats.org/officeDocument/2006/customXml" ds:itemID="{1A3907D9-1C8F-4778-B9A0-2CAD68C4EB20}">
  <ds:schemaRefs>
    <ds:schemaRef ds:uri="http://schemas.microsoft.com/sharepoint/v3/contenttype/forms"/>
  </ds:schemaRefs>
</ds:datastoreItem>
</file>

<file path=customXml/itemProps3.xml><?xml version="1.0" encoding="utf-8"?>
<ds:datastoreItem xmlns:ds="http://schemas.openxmlformats.org/officeDocument/2006/customXml" ds:itemID="{930CCA9A-F120-4F75-AEEC-E000E871DC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0e4175-e390-4c06-b970-102e756b3d33"/>
    <ds:schemaRef ds:uri="75265e79-2630-49fb-bb94-e6cc522265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16827</TotalTime>
  <Words>211</Words>
  <Application>Microsoft Office PowerPoint</Application>
  <PresentationFormat>Custom</PresentationFormat>
  <Paragraphs>20</Paragraphs>
  <Slides>24</Slides>
  <Notes>0</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Calibri</vt:lpstr>
      <vt:lpstr>Montserrat Bold</vt:lpstr>
      <vt:lpstr>Montserrat Semi-Bold</vt:lpstr>
      <vt:lpstr>Quincy CF Medium</vt:lpstr>
      <vt:lpstr>Arial</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 Welcome to Ufton Court</dc:title>
  <dc:creator>Joanne Marrison</dc:creator>
  <cp:lastModifiedBy>Joanne Marrison</cp:lastModifiedBy>
  <cp:revision>2</cp:revision>
  <dcterms:created xsi:type="dcterms:W3CDTF">2006-08-16T00:00:00Z</dcterms:created>
  <dcterms:modified xsi:type="dcterms:W3CDTF">2026-05-06T11:46:49Z</dcterms:modified>
  <dc:identifier>DAGUeGKOrYo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0x01010055C8759B3A0AB144A8EE40FA3BC6A227</vt:lpwstr>
  </property>
  <property fmtid="{D5CDD505-2E9C-101B-9397-08002B2CF9AE}" pid="3" name="MediaServiceImageTags">
    <vt:lpwstr/>
  </property>
</Properties>
</file>