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73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>
        <p:scale>
          <a:sx n="75" d="100"/>
          <a:sy n="75" d="100"/>
        </p:scale>
        <p:origin x="7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eke Fox" userId="fcb0eb04-9088-41ae-af17-3c096735db93" providerId="ADAL" clId="{474A7615-990B-48B8-B1DF-A113CE06F99A}"/>
    <pc:docChg chg="undo custSel modSld sldOrd">
      <pc:chgData name="Rieke Fox" userId="fcb0eb04-9088-41ae-af17-3c096735db93" providerId="ADAL" clId="{474A7615-990B-48B8-B1DF-A113CE06F99A}" dt="2025-09-06T06:50:05.467" v="2338" actId="20577"/>
      <pc:docMkLst>
        <pc:docMk/>
      </pc:docMkLst>
      <pc:sldChg chg="modSp mod">
        <pc:chgData name="Rieke Fox" userId="fcb0eb04-9088-41ae-af17-3c096735db93" providerId="ADAL" clId="{474A7615-990B-48B8-B1DF-A113CE06F99A}" dt="2025-09-04T19:13:27.678" v="92" actId="20577"/>
        <pc:sldMkLst>
          <pc:docMk/>
          <pc:sldMk cId="530591353" sldId="256"/>
        </pc:sldMkLst>
        <pc:spChg chg="mod">
          <ac:chgData name="Rieke Fox" userId="fcb0eb04-9088-41ae-af17-3c096735db93" providerId="ADAL" clId="{474A7615-990B-48B8-B1DF-A113CE06F99A}" dt="2025-09-04T19:13:01.272" v="1" actId="20577"/>
          <ac:spMkLst>
            <pc:docMk/>
            <pc:sldMk cId="530591353" sldId="256"/>
            <ac:spMk id="2" creationId="{AF354D81-02AA-EC96-1D66-4CF6EE5ADC63}"/>
          </ac:spMkLst>
        </pc:spChg>
        <pc:spChg chg="mod">
          <ac:chgData name="Rieke Fox" userId="fcb0eb04-9088-41ae-af17-3c096735db93" providerId="ADAL" clId="{474A7615-990B-48B8-B1DF-A113CE06F99A}" dt="2025-09-04T19:13:27.678" v="92" actId="20577"/>
          <ac:spMkLst>
            <pc:docMk/>
            <pc:sldMk cId="530591353" sldId="256"/>
            <ac:spMk id="3" creationId="{50635D0E-66F6-30F2-EA12-919AA8A2873B}"/>
          </ac:spMkLst>
        </pc:spChg>
      </pc:sldChg>
      <pc:sldChg chg="modSp mod modShow">
        <pc:chgData name="Rieke Fox" userId="fcb0eb04-9088-41ae-af17-3c096735db93" providerId="ADAL" clId="{474A7615-990B-48B8-B1DF-A113CE06F99A}" dt="2025-09-06T06:40:21.752" v="2240" actId="20577"/>
        <pc:sldMkLst>
          <pc:docMk/>
          <pc:sldMk cId="51038468" sldId="257"/>
        </pc:sldMkLst>
        <pc:spChg chg="mod">
          <ac:chgData name="Rieke Fox" userId="fcb0eb04-9088-41ae-af17-3c096735db93" providerId="ADAL" clId="{474A7615-990B-48B8-B1DF-A113CE06F99A}" dt="2025-09-06T05:44:44.444" v="524" actId="20577"/>
          <ac:spMkLst>
            <pc:docMk/>
            <pc:sldMk cId="51038468" sldId="257"/>
            <ac:spMk id="2" creationId="{2CF30AA7-8BD5-34EF-E088-5D2B3D2D9EF7}"/>
          </ac:spMkLst>
        </pc:spChg>
        <pc:spChg chg="mod">
          <ac:chgData name="Rieke Fox" userId="fcb0eb04-9088-41ae-af17-3c096735db93" providerId="ADAL" clId="{474A7615-990B-48B8-B1DF-A113CE06F99A}" dt="2025-09-06T06:40:21.752" v="2240" actId="20577"/>
          <ac:spMkLst>
            <pc:docMk/>
            <pc:sldMk cId="51038468" sldId="257"/>
            <ac:spMk id="3" creationId="{0B6E37D8-718A-6B58-BFC7-12603E8A1C5E}"/>
          </ac:spMkLst>
        </pc:spChg>
      </pc:sldChg>
      <pc:sldChg chg="modSp mod">
        <pc:chgData name="Rieke Fox" userId="fcb0eb04-9088-41ae-af17-3c096735db93" providerId="ADAL" clId="{474A7615-990B-48B8-B1DF-A113CE06F99A}" dt="2025-09-06T06:50:05.467" v="2338" actId="20577"/>
        <pc:sldMkLst>
          <pc:docMk/>
          <pc:sldMk cId="312851761" sldId="258"/>
        </pc:sldMkLst>
        <pc:spChg chg="mod">
          <ac:chgData name="Rieke Fox" userId="fcb0eb04-9088-41ae-af17-3c096735db93" providerId="ADAL" clId="{474A7615-990B-48B8-B1DF-A113CE06F99A}" dt="2025-09-06T06:50:05.467" v="2338" actId="20577"/>
          <ac:spMkLst>
            <pc:docMk/>
            <pc:sldMk cId="312851761" sldId="258"/>
            <ac:spMk id="3" creationId="{BC9B974D-EFA7-9354-B7BD-9E615E736015}"/>
          </ac:spMkLst>
        </pc:spChg>
      </pc:sldChg>
      <pc:sldChg chg="ord">
        <pc:chgData name="Rieke Fox" userId="fcb0eb04-9088-41ae-af17-3c096735db93" providerId="ADAL" clId="{474A7615-990B-48B8-B1DF-A113CE06F99A}" dt="2025-09-06T05:46:33.787" v="601"/>
        <pc:sldMkLst>
          <pc:docMk/>
          <pc:sldMk cId="1135389648" sldId="259"/>
        </pc:sldMkLst>
      </pc:sldChg>
      <pc:sldChg chg="modSp mod">
        <pc:chgData name="Rieke Fox" userId="fcb0eb04-9088-41ae-af17-3c096735db93" providerId="ADAL" clId="{474A7615-990B-48B8-B1DF-A113CE06F99A}" dt="2025-09-06T06:30:33.520" v="2231" actId="20577"/>
        <pc:sldMkLst>
          <pc:docMk/>
          <pc:sldMk cId="2618288180" sldId="260"/>
        </pc:sldMkLst>
        <pc:spChg chg="mod">
          <ac:chgData name="Rieke Fox" userId="fcb0eb04-9088-41ae-af17-3c096735db93" providerId="ADAL" clId="{474A7615-990B-48B8-B1DF-A113CE06F99A}" dt="2025-09-06T05:48:07.617" v="678" actId="20577"/>
          <ac:spMkLst>
            <pc:docMk/>
            <pc:sldMk cId="2618288180" sldId="260"/>
            <ac:spMk id="2" creationId="{AF57AA33-2012-CC04-312C-3B4622AF0D8A}"/>
          </ac:spMkLst>
        </pc:spChg>
        <pc:spChg chg="mod">
          <ac:chgData name="Rieke Fox" userId="fcb0eb04-9088-41ae-af17-3c096735db93" providerId="ADAL" clId="{474A7615-990B-48B8-B1DF-A113CE06F99A}" dt="2025-09-06T06:30:33.520" v="2231" actId="20577"/>
          <ac:spMkLst>
            <pc:docMk/>
            <pc:sldMk cId="2618288180" sldId="260"/>
            <ac:spMk id="3" creationId="{210EA5FF-9241-26D0-F027-B18A9C333A93}"/>
          </ac:spMkLst>
        </pc:spChg>
      </pc:sldChg>
      <pc:sldChg chg="modSp mod">
        <pc:chgData name="Rieke Fox" userId="fcb0eb04-9088-41ae-af17-3c096735db93" providerId="ADAL" clId="{474A7615-990B-48B8-B1DF-A113CE06F99A}" dt="2025-09-06T05:56:56.969" v="1177" actId="20577"/>
        <pc:sldMkLst>
          <pc:docMk/>
          <pc:sldMk cId="1009108718" sldId="261"/>
        </pc:sldMkLst>
        <pc:spChg chg="mod">
          <ac:chgData name="Rieke Fox" userId="fcb0eb04-9088-41ae-af17-3c096735db93" providerId="ADAL" clId="{474A7615-990B-48B8-B1DF-A113CE06F99A}" dt="2025-09-06T05:56:56.969" v="1177" actId="20577"/>
          <ac:spMkLst>
            <pc:docMk/>
            <pc:sldMk cId="1009108718" sldId="261"/>
            <ac:spMk id="3" creationId="{A3591BA5-BEF1-81C3-0995-384021A92690}"/>
          </ac:spMkLst>
        </pc:spChg>
      </pc:sldChg>
      <pc:sldChg chg="modSp mod">
        <pc:chgData name="Rieke Fox" userId="fcb0eb04-9088-41ae-af17-3c096735db93" providerId="ADAL" clId="{474A7615-990B-48B8-B1DF-A113CE06F99A}" dt="2025-09-06T06:06:32.269" v="1327" actId="20577"/>
        <pc:sldMkLst>
          <pc:docMk/>
          <pc:sldMk cId="2239283066" sldId="262"/>
        </pc:sldMkLst>
        <pc:spChg chg="mod">
          <ac:chgData name="Rieke Fox" userId="fcb0eb04-9088-41ae-af17-3c096735db93" providerId="ADAL" clId="{474A7615-990B-48B8-B1DF-A113CE06F99A}" dt="2025-09-06T06:06:32.269" v="1327" actId="20577"/>
          <ac:spMkLst>
            <pc:docMk/>
            <pc:sldMk cId="2239283066" sldId="262"/>
            <ac:spMk id="3" creationId="{4B650B1C-B6CE-AEC6-1A97-6A0FEAFD352E}"/>
          </ac:spMkLst>
        </pc:spChg>
      </pc:sldChg>
      <pc:sldChg chg="modSp mod modShow">
        <pc:chgData name="Rieke Fox" userId="fcb0eb04-9088-41ae-af17-3c096735db93" providerId="ADAL" clId="{474A7615-990B-48B8-B1DF-A113CE06F99A}" dt="2025-09-06T06:07:12.730" v="1329" actId="729"/>
        <pc:sldMkLst>
          <pc:docMk/>
          <pc:sldMk cId="1705559550" sldId="263"/>
        </pc:sldMkLst>
        <pc:spChg chg="mod">
          <ac:chgData name="Rieke Fox" userId="fcb0eb04-9088-41ae-af17-3c096735db93" providerId="ADAL" clId="{474A7615-990B-48B8-B1DF-A113CE06F99A}" dt="2025-09-06T06:07:08.192" v="1328" actId="6549"/>
          <ac:spMkLst>
            <pc:docMk/>
            <pc:sldMk cId="1705559550" sldId="263"/>
            <ac:spMk id="3" creationId="{4C05C9F2-F91B-1754-D26E-DA387AEE4A52}"/>
          </ac:spMkLst>
        </pc:spChg>
      </pc:sldChg>
      <pc:sldChg chg="addSp delSp modSp mod">
        <pc:chgData name="Rieke Fox" userId="fcb0eb04-9088-41ae-af17-3c096735db93" providerId="ADAL" clId="{474A7615-990B-48B8-B1DF-A113CE06F99A}" dt="2025-09-06T06:39:49.081" v="2234" actId="14100"/>
        <pc:sldMkLst>
          <pc:docMk/>
          <pc:sldMk cId="559203878" sldId="264"/>
        </pc:sldMkLst>
        <pc:spChg chg="add del mod">
          <ac:chgData name="Rieke Fox" userId="fcb0eb04-9088-41ae-af17-3c096735db93" providerId="ADAL" clId="{474A7615-990B-48B8-B1DF-A113CE06F99A}" dt="2025-09-06T06:39:42.772" v="2232" actId="22"/>
          <ac:spMkLst>
            <pc:docMk/>
            <pc:sldMk cId="559203878" sldId="264"/>
            <ac:spMk id="4" creationId="{95A56026-C686-A4D0-4AD6-3B99FBC8CD1E}"/>
          </ac:spMkLst>
        </pc:spChg>
        <pc:picChg chg="del">
          <ac:chgData name="Rieke Fox" userId="fcb0eb04-9088-41ae-af17-3c096735db93" providerId="ADAL" clId="{474A7615-990B-48B8-B1DF-A113CE06F99A}" dt="2025-09-06T06:07:27.429" v="1330" actId="21"/>
          <ac:picMkLst>
            <pc:docMk/>
            <pc:sldMk cId="559203878" sldId="264"/>
            <ac:picMk id="5" creationId="{ECF6AE6A-E75A-219A-9841-3594F41E9350}"/>
          </ac:picMkLst>
        </pc:picChg>
        <pc:picChg chg="add mod ord">
          <ac:chgData name="Rieke Fox" userId="fcb0eb04-9088-41ae-af17-3c096735db93" providerId="ADAL" clId="{474A7615-990B-48B8-B1DF-A113CE06F99A}" dt="2025-09-06T06:39:49.081" v="2234" actId="14100"/>
          <ac:picMkLst>
            <pc:docMk/>
            <pc:sldMk cId="559203878" sldId="264"/>
            <ac:picMk id="7" creationId="{CBA2FA67-A8D3-8094-15BF-BB1F93AED7F2}"/>
          </ac:picMkLst>
        </pc:picChg>
      </pc:sldChg>
      <pc:sldChg chg="modSp mod">
        <pc:chgData name="Rieke Fox" userId="fcb0eb04-9088-41ae-af17-3c096735db93" providerId="ADAL" clId="{474A7615-990B-48B8-B1DF-A113CE06F99A}" dt="2025-09-06T06:07:45.986" v="1336" actId="20577"/>
        <pc:sldMkLst>
          <pc:docMk/>
          <pc:sldMk cId="1719580207" sldId="265"/>
        </pc:sldMkLst>
        <pc:spChg chg="mod">
          <ac:chgData name="Rieke Fox" userId="fcb0eb04-9088-41ae-af17-3c096735db93" providerId="ADAL" clId="{474A7615-990B-48B8-B1DF-A113CE06F99A}" dt="2025-09-06T06:07:45.986" v="1336" actId="20577"/>
          <ac:spMkLst>
            <pc:docMk/>
            <pc:sldMk cId="1719580207" sldId="265"/>
            <ac:spMk id="3" creationId="{E209513B-DED9-EFAF-0A4A-1B27A97A4B32}"/>
          </ac:spMkLst>
        </pc:spChg>
      </pc:sldChg>
      <pc:sldChg chg="modSp mod">
        <pc:chgData name="Rieke Fox" userId="fcb0eb04-9088-41ae-af17-3c096735db93" providerId="ADAL" clId="{474A7615-990B-48B8-B1DF-A113CE06F99A}" dt="2025-09-06T06:09:01.565" v="1502" actId="5793"/>
        <pc:sldMkLst>
          <pc:docMk/>
          <pc:sldMk cId="3148480896" sldId="266"/>
        </pc:sldMkLst>
        <pc:spChg chg="mod">
          <ac:chgData name="Rieke Fox" userId="fcb0eb04-9088-41ae-af17-3c096735db93" providerId="ADAL" clId="{474A7615-990B-48B8-B1DF-A113CE06F99A}" dt="2025-09-06T06:09:01.565" v="1502" actId="5793"/>
          <ac:spMkLst>
            <pc:docMk/>
            <pc:sldMk cId="3148480896" sldId="266"/>
            <ac:spMk id="3" creationId="{D20C4546-D5C0-78DC-BE19-BA166C582712}"/>
          </ac:spMkLst>
        </pc:spChg>
      </pc:sldChg>
      <pc:sldChg chg="modSp mod">
        <pc:chgData name="Rieke Fox" userId="fcb0eb04-9088-41ae-af17-3c096735db93" providerId="ADAL" clId="{474A7615-990B-48B8-B1DF-A113CE06F99A}" dt="2025-09-06T06:09:17.333" v="1503" actId="6549"/>
        <pc:sldMkLst>
          <pc:docMk/>
          <pc:sldMk cId="434333489" sldId="267"/>
        </pc:sldMkLst>
        <pc:spChg chg="mod">
          <ac:chgData name="Rieke Fox" userId="fcb0eb04-9088-41ae-af17-3c096735db93" providerId="ADAL" clId="{474A7615-990B-48B8-B1DF-A113CE06F99A}" dt="2025-09-06T06:09:17.333" v="1503" actId="6549"/>
          <ac:spMkLst>
            <pc:docMk/>
            <pc:sldMk cId="434333489" sldId="267"/>
            <ac:spMk id="3" creationId="{0CEF0091-3205-138D-B7E3-8873612DCB91}"/>
          </ac:spMkLst>
        </pc:spChg>
      </pc:sldChg>
      <pc:sldChg chg="modSp mod">
        <pc:chgData name="Rieke Fox" userId="fcb0eb04-9088-41ae-af17-3c096735db93" providerId="ADAL" clId="{474A7615-990B-48B8-B1DF-A113CE06F99A}" dt="2025-09-06T06:15:39.513" v="1790" actId="20577"/>
        <pc:sldMkLst>
          <pc:docMk/>
          <pc:sldMk cId="3393883960" sldId="268"/>
        </pc:sldMkLst>
        <pc:spChg chg="mod">
          <ac:chgData name="Rieke Fox" userId="fcb0eb04-9088-41ae-af17-3c096735db93" providerId="ADAL" clId="{474A7615-990B-48B8-B1DF-A113CE06F99A}" dt="2025-09-06T06:15:39.513" v="1790" actId="20577"/>
          <ac:spMkLst>
            <pc:docMk/>
            <pc:sldMk cId="3393883960" sldId="268"/>
            <ac:spMk id="3" creationId="{C8C67627-85DC-EA63-1FAA-2DD2E5A85DAB}"/>
          </ac:spMkLst>
        </pc:spChg>
      </pc:sldChg>
      <pc:sldChg chg="modSp mod modShow">
        <pc:chgData name="Rieke Fox" userId="fcb0eb04-9088-41ae-af17-3c096735db93" providerId="ADAL" clId="{474A7615-990B-48B8-B1DF-A113CE06F99A}" dt="2025-09-06T06:22:58.293" v="1792" actId="729"/>
        <pc:sldMkLst>
          <pc:docMk/>
          <pc:sldMk cId="1810490350" sldId="271"/>
        </pc:sldMkLst>
        <pc:spChg chg="mod">
          <ac:chgData name="Rieke Fox" userId="fcb0eb04-9088-41ae-af17-3c096735db93" providerId="ADAL" clId="{474A7615-990B-48B8-B1DF-A113CE06F99A}" dt="2025-09-06T06:22:54.081" v="1791" actId="6549"/>
          <ac:spMkLst>
            <pc:docMk/>
            <pc:sldMk cId="1810490350" sldId="271"/>
            <ac:spMk id="3" creationId="{6926F5D7-F6C6-92D5-9002-483B654EF1C2}"/>
          </ac:spMkLst>
        </pc:spChg>
      </pc:sldChg>
      <pc:sldChg chg="modSp mod">
        <pc:chgData name="Rieke Fox" userId="fcb0eb04-9088-41ae-af17-3c096735db93" providerId="ADAL" clId="{474A7615-990B-48B8-B1DF-A113CE06F99A}" dt="2025-09-06T06:26:46.487" v="2225" actId="20577"/>
        <pc:sldMkLst>
          <pc:docMk/>
          <pc:sldMk cId="3050904048" sldId="272"/>
        </pc:sldMkLst>
        <pc:spChg chg="mod">
          <ac:chgData name="Rieke Fox" userId="fcb0eb04-9088-41ae-af17-3c096735db93" providerId="ADAL" clId="{474A7615-990B-48B8-B1DF-A113CE06F99A}" dt="2025-09-06T06:26:46.487" v="2225" actId="20577"/>
          <ac:spMkLst>
            <pc:docMk/>
            <pc:sldMk cId="3050904048" sldId="272"/>
            <ac:spMk id="3" creationId="{8FE020D7-589D-2AC5-811B-B12ABC7C445A}"/>
          </ac:spMkLst>
        </pc:spChg>
      </pc:sldChg>
      <pc:sldChg chg="modSp mod ord">
        <pc:chgData name="Rieke Fox" userId="fcb0eb04-9088-41ae-af17-3c096735db93" providerId="ADAL" clId="{474A7615-990B-48B8-B1DF-A113CE06F99A}" dt="2025-09-06T05:47:42.542" v="670" actId="20577"/>
        <pc:sldMkLst>
          <pc:docMk/>
          <pc:sldMk cId="133216752" sldId="273"/>
        </pc:sldMkLst>
        <pc:spChg chg="mod">
          <ac:chgData name="Rieke Fox" userId="fcb0eb04-9088-41ae-af17-3c096735db93" providerId="ADAL" clId="{474A7615-990B-48B8-B1DF-A113CE06F99A}" dt="2025-09-06T05:47:42.542" v="670" actId="20577"/>
          <ac:spMkLst>
            <pc:docMk/>
            <pc:sldMk cId="133216752" sldId="273"/>
            <ac:spMk id="3" creationId="{D60F2B25-F2A7-46D0-5168-D02D858E04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B627-CE2C-8EB5-F046-AF91DC1F7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4864" y="107933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A37C2-03E9-1DD8-BD4C-E36B70C76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4864" y="355900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EF2DF-0ED7-EBBB-094B-F5217CA84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9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80FD-0DB9-3721-4618-66D776BA2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5E5F33-9059-0767-E7FD-83AF7BCB5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A1A6C-DA90-3F6A-B391-60056B00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04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BBC8BC-97A3-AE49-0CF8-B0DD0721B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73092" y="365125"/>
            <a:ext cx="249577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28B69-7E9C-53BF-C96A-F0A841A8B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28046" y="365125"/>
            <a:ext cx="652989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22D32-FB90-9603-AD00-3ACF740E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234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68B3D-9E12-1733-B67D-F212F38B6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37C2E-DA15-C0C4-2368-C1B7FBD4C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54D23-79C8-6F1E-F26B-C131BD30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99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6D956-EC48-5992-F006-F522DF01F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288" y="1440797"/>
            <a:ext cx="925157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B4493-3861-D3BB-24A8-7BC184021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7288" y="4320522"/>
            <a:ext cx="925157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1064A-6B1F-FEA3-950F-C19818B31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40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C01D-5735-B4C0-DA9B-4996416CD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6C6F-BA35-C19B-623C-DEB92C4F7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7402" y="1825625"/>
            <a:ext cx="460415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0C74CB-CB7B-E501-31F0-16627CF3F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72168" y="1825625"/>
            <a:ext cx="449669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A906D-DDA3-11E2-AD42-A6B0F61C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77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144D4-D4DC-C094-421D-171710B22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866" y="355600"/>
            <a:ext cx="914399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0A940-85B9-E0FE-7444-B4E5105DE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24866" y="1681163"/>
            <a:ext cx="420104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145B5-BCF6-0E36-26AD-1368A4284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24866" y="2505075"/>
            <a:ext cx="42010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56E34-289A-38D2-098F-A4571AB92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67774" y="1681163"/>
            <a:ext cx="470109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724D9-3563-D99C-DF36-A45146416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67774" y="2505075"/>
            <a:ext cx="470109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965F4-337D-F0EB-7D78-DC810C0BE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9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F4D34-1CAE-E1A6-B3EC-26B2E27FE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B3371-DEB9-5A87-EA4F-8EF9A4F5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4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95767-8FF0-70A8-30FD-2ACB9C66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90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CDC9D-A2D0-F188-4417-3D328F26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70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1A4F-9B01-75A5-9B32-B8E86A18D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3669" y="992187"/>
            <a:ext cx="510519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2C142-4376-D0DD-A261-DD9DE26CB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06327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5AEB8-1134-2224-B01A-E0BF01E1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14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51040-2EFF-430E-63BB-B7C350F8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24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B8AB1-FDBC-42E8-D1C6-27ED5FD7A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7457" y="1239044"/>
            <a:ext cx="505140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79141-625D-0D9F-DE03-55596C527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07223" y="230108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8F023-08EC-437B-5B1D-9C88B2E5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8C5-BBA9-48C2-A12F-6A2E630F33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20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F9DC74-6E86-C3FD-1C1D-1EEBED265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403" y="365125"/>
            <a:ext cx="9251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A26E6-1C1B-8B96-A9EC-58F860260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7404" y="1825625"/>
            <a:ext cx="92514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B4BDF-AB62-B518-EF2F-29181B0CE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158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375E"/>
                </a:solidFill>
                <a:latin typeface="PT Sans" panose="020B0503020203020204" pitchFamily="34" charset="0"/>
              </a:defRPr>
            </a:lvl1pPr>
          </a:lstStyle>
          <a:p>
            <a:fld id="{954378C5-BBA9-48C2-A12F-6A2E630F33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660BD6-B936-846E-F516-65FA775D75A8}"/>
              </a:ext>
            </a:extLst>
          </p:cNvPr>
          <p:cNvSpPr/>
          <p:nvPr userDrawn="1"/>
        </p:nvSpPr>
        <p:spPr>
          <a:xfrm>
            <a:off x="0" y="0"/>
            <a:ext cx="2280976" cy="6858000"/>
          </a:xfrm>
          <a:prstGeom prst="rect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17375E"/>
              </a:solidFill>
              <a:latin typeface="PT Sans" panose="020B0503020203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0D558E-895D-F30B-AE83-A293A13C701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517404" y="5954414"/>
            <a:ext cx="768699" cy="76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9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7375E"/>
          </a:solidFill>
          <a:latin typeface="PT Sans" panose="020B05030202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7375E"/>
          </a:solidFill>
          <a:latin typeface="PT Sans" panose="020B05030202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7375E"/>
          </a:solidFill>
          <a:latin typeface="PT Sans" panose="020B05030202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7375E"/>
          </a:solidFill>
          <a:latin typeface="PT Sans" panose="020B05030202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375E"/>
          </a:solidFill>
          <a:latin typeface="PT Sans" panose="020B05030202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375E"/>
          </a:solidFill>
          <a:latin typeface="PT Sans" panose="020B05030202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playlist?list=PLjgwJ6pzEVeTFT0ChdiGZIz7Pl2hY02X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54D81-02AA-EC96-1D66-4CF6EE5ADC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Year 4 Curriculum Sharing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635D0E-66F6-30F2-EA12-919AA8A287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Mrs Fox and Mrs Hogan</a:t>
            </a:r>
          </a:p>
          <a:p>
            <a:r>
              <a:rPr lang="en-GB" dirty="0"/>
              <a:t>Mrs Marrison and Mrs Casserley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591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D5FD-C7A4-B5CE-C308-9A8CEBEA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Timetable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BA2FA67-A8D3-8094-15BF-BB1F93AED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0680" y="1483360"/>
            <a:ext cx="9148184" cy="469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03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ACA5A-C672-53BA-9614-5E917EEC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Rewards and sanctions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9513B-DED9-EFAF-0A4A-1B27A97A4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Team points</a:t>
            </a:r>
          </a:p>
          <a:p>
            <a:r>
              <a:rPr lang="en-GB" dirty="0"/>
              <a:t>Star of the week</a:t>
            </a:r>
          </a:p>
          <a:p>
            <a:r>
              <a:rPr lang="en-GB" dirty="0"/>
              <a:t>Value bands – Truth, Politeness, Respect, Kindness and Doing Your Best.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Codes system:</a:t>
            </a:r>
          </a:p>
          <a:p>
            <a:r>
              <a:rPr lang="en-GB" dirty="0"/>
              <a:t>Orange: 10 minutes of break time</a:t>
            </a:r>
          </a:p>
          <a:p>
            <a:r>
              <a:rPr lang="en-GB" dirty="0"/>
              <a:t>Blue: whole of break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580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B641-521F-DF18-F1E7-9F0B0A0FE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4546-D5C0-78DC-BE19-BA166C582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Given out every Thursday and collected in the following Thursday. Starting on Thursday.</a:t>
            </a:r>
          </a:p>
          <a:p>
            <a:r>
              <a:rPr lang="en-GB" dirty="0"/>
              <a:t>Spelling Shed and Times Table Rockstars homework each week – 10 minutes of TTRS and 10 Spelling Shed games. They can do more if they would like! </a:t>
            </a:r>
          </a:p>
          <a:p>
            <a:r>
              <a:rPr lang="en-GB" dirty="0"/>
              <a:t>Each child is expected to read at least four times a week. It should be written up and signed off by parents in their planners.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480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4CB96-BB28-92C5-24EC-417FB571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F0091-3205-138D-B7E3-8873612D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library will be open every Tuesday breaktime for children to borrow books.</a:t>
            </a:r>
          </a:p>
          <a:p>
            <a:r>
              <a:rPr lang="en-GB" dirty="0"/>
              <a:t>The bookshop is open every Wednesday breaktime, where children can buy books and stationery.</a:t>
            </a:r>
          </a:p>
          <a:p>
            <a:r>
              <a:rPr lang="en-GB" dirty="0"/>
              <a:t>If you have overdue books, don’t worry! If your child brings their books back on a Tuesday, they won’t be charged.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333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1C178-5D51-11F8-D0F1-389F0072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Trips and visits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67627-85DC-EA63-1FAA-2DD2E5A85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Ufton Court Residential 17</a:t>
            </a:r>
            <a:r>
              <a:rPr lang="en-GB" baseline="30000" dirty="0"/>
              <a:t>th</a:t>
            </a:r>
            <a:r>
              <a:rPr lang="en-GB" dirty="0"/>
              <a:t>-19</a:t>
            </a:r>
            <a:r>
              <a:rPr lang="en-GB" baseline="30000" dirty="0"/>
              <a:t>th</a:t>
            </a:r>
            <a:r>
              <a:rPr lang="en-GB" dirty="0"/>
              <a:t> June. Information and Payment Details to be sent out shortly.</a:t>
            </a:r>
          </a:p>
          <a:p>
            <a:endParaRPr lang="en-GB" dirty="0"/>
          </a:p>
          <a:p>
            <a:r>
              <a:rPr lang="en-GB" dirty="0"/>
              <a:t>Roman Britain Day with History off the Page. Thursday 8</a:t>
            </a:r>
            <a:r>
              <a:rPr lang="en-GB" baseline="30000" dirty="0"/>
              <a:t>th</a:t>
            </a:r>
            <a:r>
              <a:rPr lang="en-GB" dirty="0"/>
              <a:t> January.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883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867F-9203-BB25-A8A3-325F5C6B3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Playtime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715BE-3D7C-1803-F6A3-41340ABA6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Key Stage 2, there is no official playtime in the afternoon. However, we are aware that sometimes the children will need a break!</a:t>
            </a:r>
          </a:p>
          <a:p>
            <a:r>
              <a:rPr lang="en-GB" dirty="0"/>
              <a:t>Children are no longer provided snacks by the school, so they must be brought in.</a:t>
            </a:r>
          </a:p>
          <a:p>
            <a:r>
              <a:rPr lang="en-GB" dirty="0"/>
              <a:t>Snacks must be healthy – fruit and veg only.</a:t>
            </a:r>
          </a:p>
        </p:txBody>
      </p:sp>
    </p:spTree>
    <p:extLst>
      <p:ext uri="{BB962C8B-B14F-4D97-AF65-F5344CB8AC3E}">
        <p14:creationId xmlns:p14="http://schemas.microsoft.com/office/powerpoint/2010/main" val="1393493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00E01-B324-669E-E375-07EA01D8F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Parent consultations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34789-67B2-AB76-528D-73699507D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Exact dates are to be confirmed.</a:t>
            </a:r>
          </a:p>
          <a:p>
            <a:r>
              <a:rPr lang="en-GB" dirty="0"/>
              <a:t>The first is usually on Tuesday and Thursday after school on the last week of November.</a:t>
            </a:r>
          </a:p>
        </p:txBody>
      </p:sp>
    </p:spTree>
    <p:extLst>
      <p:ext uri="{BB962C8B-B14F-4D97-AF65-F5344CB8AC3E}">
        <p14:creationId xmlns:p14="http://schemas.microsoft.com/office/powerpoint/2010/main" val="1879571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CC900-B4D7-07BF-2595-D62D8257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Forest Camp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F5D7-F6C6-92D5-9002-483B654EF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490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8BA96-4891-EEF4-C92E-25751603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the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020D7-589D-2AC5-811B-B12ABC7C4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collect your children from the</a:t>
            </a:r>
            <a:r>
              <a:rPr lang="en-GB" sz="2800" dirty="0"/>
              <a:t> playground at the end of the day. We will be available at th</a:t>
            </a:r>
            <a:r>
              <a:rPr lang="en-GB" dirty="0"/>
              <a:t>at time </a:t>
            </a:r>
            <a:r>
              <a:rPr lang="en-GB" sz="2800" dirty="0"/>
              <a:t>if you need to talk to us.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Alternatively, contact us by emailing the office.</a:t>
            </a:r>
          </a:p>
        </p:txBody>
      </p:sp>
    </p:spTree>
    <p:extLst>
      <p:ext uri="{BB962C8B-B14F-4D97-AF65-F5344CB8AC3E}">
        <p14:creationId xmlns:p14="http://schemas.microsoft.com/office/powerpoint/2010/main" val="3050904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D1654-6CDC-C55E-802A-0375C8BDE0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59336-2046-8179-EA84-EAF14F7461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39220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30AA7-8BD5-34EF-E088-5D2B3D2D9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E37D8-718A-6B58-BFC7-12603E8A1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Moving into Year 4, we will be focusing on DEVELOPMENT: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Confidence</a:t>
            </a:r>
          </a:p>
          <a:p>
            <a:r>
              <a:rPr lang="en-GB" dirty="0"/>
              <a:t>Interests</a:t>
            </a:r>
          </a:p>
          <a:p>
            <a:r>
              <a:rPr lang="en-GB" dirty="0"/>
              <a:t>Learning Skills</a:t>
            </a:r>
          </a:p>
          <a:p>
            <a:r>
              <a:rPr lang="en-GB" dirty="0"/>
              <a:t>Communication Skills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38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1B3D-2E46-CF5B-BBF7-94BBEF87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B974D-EFA7-9354-B7BD-9E615E736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404" y="1825624"/>
            <a:ext cx="9251462" cy="430085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Handwriting taught daily.</a:t>
            </a:r>
          </a:p>
          <a:p>
            <a:r>
              <a:rPr lang="en-GB" dirty="0"/>
              <a:t>Spelling or Guided Reading – every morning. (Please let us know if you are available to help with reading)</a:t>
            </a:r>
          </a:p>
          <a:p>
            <a:r>
              <a:rPr lang="en-GB" dirty="0"/>
              <a:t>Daily Language and Literacy lessons.</a:t>
            </a:r>
          </a:p>
          <a:p>
            <a:r>
              <a:rPr lang="en-GB" dirty="0"/>
              <a:t>‘Big Write’ every other week.</a:t>
            </a:r>
          </a:p>
          <a:p>
            <a:r>
              <a:rPr lang="en-GB" dirty="0"/>
              <a:t>Discrete grammar sessions during Big Write.</a:t>
            </a:r>
          </a:p>
          <a:p>
            <a:r>
              <a:rPr lang="en-GB" dirty="0"/>
              <a:t>Reading practice and comprehension – during Guided Reading sessions and Literacy lessons.</a:t>
            </a:r>
          </a:p>
          <a:p>
            <a:r>
              <a:rPr lang="en-GB" dirty="0"/>
              <a:t>Book bands from last year continue.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85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D0F39-8835-955A-7DD2-7639646D4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63E6-7F6D-7B3E-8A8F-F5357819D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Taught daily.</a:t>
            </a:r>
          </a:p>
          <a:p>
            <a:r>
              <a:rPr lang="en-GB" dirty="0"/>
              <a:t>Children are split into two sets, based on ability.</a:t>
            </a:r>
          </a:p>
          <a:p>
            <a:r>
              <a:rPr lang="en-GB" dirty="0"/>
              <a:t>Each lesson starts with a ‘Five a Day’ challenge, based on arithmetic skills.</a:t>
            </a:r>
          </a:p>
          <a:p>
            <a:r>
              <a:rPr lang="en-GB" dirty="0"/>
              <a:t>‘Big Maths’ every other week, with a continued focus on solving word problems.</a:t>
            </a:r>
          </a:p>
          <a:p>
            <a:r>
              <a:rPr lang="en-GB" dirty="0"/>
              <a:t>KS2 Calculation policy is on the school website.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38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4918-4528-2189-7CD5-2B60EB92D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Maths Made Clear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2B25-F2A7-46D0-5168-D02D858E0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SCPS has a series of films which aims of to help parents to understand how we teach maths in the school.</a:t>
            </a:r>
          </a:p>
          <a:p>
            <a:r>
              <a:rPr lang="en-GB" dirty="0"/>
              <a:t>Hopefully, this will allow you to help your children to develop their maths skills at home.</a:t>
            </a:r>
          </a:p>
          <a:p>
            <a:r>
              <a:rPr lang="en-GB" dirty="0"/>
              <a:t>Search for ‘Maths Made Clear’ on YouTube or click </a:t>
            </a:r>
            <a:r>
              <a:rPr lang="en-GB" dirty="0">
                <a:hlinkClick r:id="rId2"/>
              </a:rPr>
              <a:t>here</a:t>
            </a:r>
            <a:r>
              <a:rPr lang="en-GB" dirty="0"/>
              <a:t> for a playlist of our videos.</a:t>
            </a:r>
          </a:p>
        </p:txBody>
      </p:sp>
    </p:spTree>
    <p:extLst>
      <p:ext uri="{BB962C8B-B14F-4D97-AF65-F5344CB8AC3E}">
        <p14:creationId xmlns:p14="http://schemas.microsoft.com/office/powerpoint/2010/main" val="133216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AA33-2012-CC04-312C-3B4622AF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Topics (history and geography based)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EA5FF-9241-26D0-F027-B18A9C333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Term 1: Extreme Earth</a:t>
            </a:r>
          </a:p>
          <a:p>
            <a:pPr marL="0" indent="0">
              <a:buNone/>
            </a:pPr>
            <a:r>
              <a:rPr lang="en-GB" dirty="0"/>
              <a:t>Term 2: Magnificent Mountains</a:t>
            </a:r>
          </a:p>
          <a:p>
            <a:pPr marL="0" indent="0">
              <a:buNone/>
            </a:pPr>
            <a:r>
              <a:rPr lang="en-GB" dirty="0"/>
              <a:t>Term 3: Romans</a:t>
            </a:r>
          </a:p>
          <a:p>
            <a:pPr marL="0" indent="0">
              <a:buNone/>
            </a:pPr>
            <a:r>
              <a:rPr lang="en-GB" dirty="0"/>
              <a:t>Term 4: Romans</a:t>
            </a:r>
          </a:p>
          <a:p>
            <a:pPr marL="0" indent="0">
              <a:buNone/>
            </a:pPr>
            <a:r>
              <a:rPr lang="en-GB" dirty="0"/>
              <a:t>Term 5: Vikings and Anglo-Saxons</a:t>
            </a:r>
          </a:p>
          <a:p>
            <a:pPr marL="0" indent="0">
              <a:buNone/>
            </a:pPr>
            <a:r>
              <a:rPr lang="en-GB" dirty="0"/>
              <a:t>Term 6: Raging Rivers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828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2DAF4-092B-5E91-24AA-E5ED56A7F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French, PSHE &amp; 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91BA5-BEF1-81C3-0995-384021A92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French will be taught every Wednesday afternoon.</a:t>
            </a:r>
          </a:p>
          <a:p>
            <a:r>
              <a:rPr lang="en-GB" dirty="0"/>
              <a:t>Formal and ad-hoc PSHE sessions when needed.</a:t>
            </a:r>
          </a:p>
          <a:p>
            <a:r>
              <a:rPr lang="en-GB" dirty="0"/>
              <a:t>Family and relationships, health and wellbeing.</a:t>
            </a:r>
          </a:p>
          <a:p>
            <a:r>
              <a:rPr lang="en-GB" dirty="0"/>
              <a:t>Citizenship and economic wellbeing</a:t>
            </a:r>
          </a:p>
          <a:p>
            <a:r>
              <a:rPr lang="en-GB" dirty="0"/>
              <a:t>Buddhism, Christianity, how people celebrate their faith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10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36B62-BA54-81F1-445C-4CC8822C3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 and Games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50B1C-B6CE-AEC6-1A97-6A0FEAFD3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PE on Mondays and Wednesday</a:t>
            </a:r>
          </a:p>
          <a:p>
            <a:pPr lvl="8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8A8B49-CD4B-4DFD-90DA-3CD144D8BC85}"/>
              </a:ext>
            </a:extLst>
          </p:cNvPr>
          <p:cNvSpPr txBox="1"/>
          <p:nvPr/>
        </p:nvSpPr>
        <p:spPr>
          <a:xfrm>
            <a:off x="4089864" y="3335700"/>
            <a:ext cx="5976850" cy="595239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Gymnastics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Dance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Circuits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Hockey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Netball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Football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PT Sans" panose="020B0503020203020204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PT Sans" panose="020B0503020203020204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>
              <a:solidFill>
                <a:srgbClr val="17375E"/>
              </a:solidFill>
              <a:latin typeface="PT Sans" panose="020B0503020203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PT Sans" panose="020B0503020203020204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>
              <a:solidFill>
                <a:srgbClr val="17375E"/>
              </a:solidFill>
              <a:latin typeface="PT Sans" panose="020B0503020203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PT Sans" panose="020B0503020203020204" pitchFamily="34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>
              <a:solidFill>
                <a:srgbClr val="17375E"/>
              </a:solidFill>
              <a:latin typeface="PT Sans" panose="020B0503020203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Rugby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Basketball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Tennis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Rounders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Cricket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PT Sans" panose="020B0503020203020204" pitchFamily="34" charset="0"/>
                <a:ea typeface="+mn-ea"/>
                <a:cs typeface="+mn-cs"/>
              </a:rPr>
              <a:t>Sports Day</a:t>
            </a:r>
          </a:p>
        </p:txBody>
      </p:sp>
    </p:spTree>
    <p:extLst>
      <p:ext uri="{BB962C8B-B14F-4D97-AF65-F5344CB8AC3E}">
        <p14:creationId xmlns:p14="http://schemas.microsoft.com/office/powerpoint/2010/main" val="2239283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57B0E-428B-5920-9732-0532F4031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Swimming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C9F2-F91B-1754-D26E-DA387AEE4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555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12876FF5-BE8A-46A6-952B-155AA762500C}" vid="{2190D6E0-865B-42C2-BEE3-E585BE83D0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C8759B3A0AB144A8EE40FA3BC6A227" ma:contentTypeVersion="25" ma:contentTypeDescription="Create a new document." ma:contentTypeScope="" ma:versionID="6046892cdcf5d18e97ce70117629c683">
  <xsd:schema xmlns:xsd="http://www.w3.org/2001/XMLSchema" xmlns:xs="http://www.w3.org/2001/XMLSchema" xmlns:p="http://schemas.microsoft.com/office/2006/metadata/properties" xmlns:ns2="9f0e4175-e390-4c06-b970-102e756b3d33" xmlns:ns3="75265e79-2630-49fb-bb94-e6cc5222652a" targetNamespace="http://schemas.microsoft.com/office/2006/metadata/properties" ma:root="true" ma:fieldsID="e919a0281a86f09588be4d51a703b9dd" ns2:_="" ns3:_="">
    <xsd:import namespace="9f0e4175-e390-4c06-b970-102e756b3d33"/>
    <xsd:import namespace="75265e79-2630-49fb-bb94-e6cc522265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4175-e390-4c06-b970-102e756b3d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d7a4750-4c5c-4dd8-93c9-068bf5de22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265e79-2630-49fb-bb94-e6cc5222652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940369b-89e1-453c-a8b8-1d32ce378e89}" ma:internalName="TaxCatchAll" ma:showField="CatchAllData" ma:web="75265e79-2630-49fb-bb94-e6cc522265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0e4175-e390-4c06-b970-102e756b3d33">
      <Terms xmlns="http://schemas.microsoft.com/office/infopath/2007/PartnerControls"/>
    </lcf76f155ced4ddcb4097134ff3c332f>
    <TaxCatchAll xmlns="75265e79-2630-49fb-bb94-e6cc5222652a" xsi:nil="true"/>
  </documentManagement>
</p:properties>
</file>

<file path=customXml/itemProps1.xml><?xml version="1.0" encoding="utf-8"?>
<ds:datastoreItem xmlns:ds="http://schemas.openxmlformats.org/officeDocument/2006/customXml" ds:itemID="{CEBC9D67-064F-4E1F-BF5B-933CC8869F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93DFE6-13B8-46B8-A922-472AEDCEA1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0e4175-e390-4c06-b970-102e756b3d33"/>
    <ds:schemaRef ds:uri="75265e79-2630-49fb-bb94-e6cc522265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DEA5CB-B9DB-4440-96D8-496627406D7E}">
  <ds:schemaRefs>
    <ds:schemaRef ds:uri="http://schemas.microsoft.com/office/2006/metadata/properties"/>
    <ds:schemaRef ds:uri="http://schemas.microsoft.com/office/infopath/2007/PartnerControls"/>
    <ds:schemaRef ds:uri="9f0e4175-e390-4c06-b970-102e756b3d33"/>
    <ds:schemaRef ds:uri="75265e79-2630-49fb-bb94-e6cc5222652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SCPS</Template>
  <TotalTime>1506</TotalTime>
  <Words>654</Words>
  <Application>Microsoft Office PowerPoint</Application>
  <PresentationFormat>Widescreen</PresentationFormat>
  <Paragraphs>102</Paragraphs>
  <Slides>19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PT Sans</vt:lpstr>
      <vt:lpstr>Office Theme</vt:lpstr>
      <vt:lpstr>Year 4 Curriculum Sharing</vt:lpstr>
      <vt:lpstr>Year 4 </vt:lpstr>
      <vt:lpstr>Literacy</vt:lpstr>
      <vt:lpstr>Maths</vt:lpstr>
      <vt:lpstr>Maths Made Clear</vt:lpstr>
      <vt:lpstr>Topics (history and geography based)</vt:lpstr>
      <vt:lpstr>French, PSHE &amp; RE</vt:lpstr>
      <vt:lpstr>PE and Games</vt:lpstr>
      <vt:lpstr>Swimming</vt:lpstr>
      <vt:lpstr>Timetable</vt:lpstr>
      <vt:lpstr>Rewards and sanctions</vt:lpstr>
      <vt:lpstr>Homework</vt:lpstr>
      <vt:lpstr>Library</vt:lpstr>
      <vt:lpstr>Trips and visits</vt:lpstr>
      <vt:lpstr>Playtime</vt:lpstr>
      <vt:lpstr>Parent consultations</vt:lpstr>
      <vt:lpstr>Forest Camp</vt:lpstr>
      <vt:lpstr>End of the day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Robin Burrows</dc:creator>
  <cp:lastModifiedBy>Rieke Fox</cp:lastModifiedBy>
  <cp:revision>2</cp:revision>
  <dcterms:created xsi:type="dcterms:W3CDTF">2024-09-10T11:35:54Z</dcterms:created>
  <dcterms:modified xsi:type="dcterms:W3CDTF">2025-09-06T06:50:12Z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0x01010055C8759B3A0AB144A8EE40FA3BC6A227</vt:lpwstr>
  </property>
  <property fmtid="{D5CDD505-2E9C-101B-9397-08002B2CF9AE}" pid="3" name="MediaServiceImageTags">
    <vt:lpwstr/>
  </property>
</Properties>
</file>